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8" r:id="rId3"/>
  </p:sldMasterIdLst>
  <p:notesMasterIdLst>
    <p:notesMasterId r:id="rId16"/>
  </p:notesMasterIdLst>
  <p:handoutMasterIdLst>
    <p:handoutMasterId r:id="rId17"/>
  </p:handoutMasterIdLst>
  <p:sldIdLst>
    <p:sldId id="256" r:id="rId4"/>
    <p:sldId id="365" r:id="rId5"/>
    <p:sldId id="368" r:id="rId6"/>
    <p:sldId id="372" r:id="rId7"/>
    <p:sldId id="366" r:id="rId8"/>
    <p:sldId id="364" r:id="rId9"/>
    <p:sldId id="369" r:id="rId10"/>
    <p:sldId id="370" r:id="rId11"/>
    <p:sldId id="371" r:id="rId12"/>
    <p:sldId id="373" r:id="rId13"/>
    <p:sldId id="374" r:id="rId14"/>
    <p:sldId id="367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 autoAdjust="0"/>
    <p:restoredTop sz="94692" autoAdjust="0"/>
  </p:normalViewPr>
  <p:slideViewPr>
    <p:cSldViewPr>
      <p:cViewPr varScale="1">
        <p:scale>
          <a:sx n="106" d="100"/>
          <a:sy n="106" d="100"/>
        </p:scale>
        <p:origin x="584" y="17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37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 hidden="1">
            <a:extLst>
              <a:ext uri="{FF2B5EF4-FFF2-40B4-BE49-F238E27FC236}">
                <a16:creationId xmlns:a16="http://schemas.microsoft.com/office/drawing/2014/main" id="{57692191-FC5D-904A-5625-AB9D47C1A3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 hidden="1">
            <a:extLst>
              <a:ext uri="{FF2B5EF4-FFF2-40B4-BE49-F238E27FC236}">
                <a16:creationId xmlns:a16="http://schemas.microsoft.com/office/drawing/2014/main" id="{23BBB31B-41CE-20A0-819D-59AB09D132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E7B8D-9D51-4389-AB69-3F1A5ED76EF1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4" name="Espace réservé du pied de page 3" hidden="1">
            <a:extLst>
              <a:ext uri="{FF2B5EF4-FFF2-40B4-BE49-F238E27FC236}">
                <a16:creationId xmlns:a16="http://schemas.microsoft.com/office/drawing/2014/main" id="{73C27AAC-3C09-669F-00BF-672EE0A5F6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 hidden="1">
            <a:extLst>
              <a:ext uri="{FF2B5EF4-FFF2-40B4-BE49-F238E27FC236}">
                <a16:creationId xmlns:a16="http://schemas.microsoft.com/office/drawing/2014/main" id="{9F88043F-1A77-8978-4015-BDABE306EA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C2F89-9F11-4B3D-A3F8-17BB483622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404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C6B58-DE29-4F61-ABF1-DB8F14F5150D}" type="datetimeFigureOut">
              <a:rPr lang="fr-FR" smtClean="0"/>
              <a:t>20/08/2025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04BE0-1E72-484B-83A7-CAFAB5DFCF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575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53338" y="4461716"/>
            <a:ext cx="6172201" cy="49791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 b="0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418DAB2-4E8A-A541-A0A3-42BAE40EE28B}"/>
              </a:ext>
            </a:extLst>
          </p:cNvPr>
          <p:cNvSpPr txBox="1"/>
          <p:nvPr userDrawn="1"/>
        </p:nvSpPr>
        <p:spPr>
          <a:xfrm>
            <a:off x="0" y="866747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ctr"/>
            <a:r>
              <a:rPr lang="fr-FR" sz="15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fr-FR" sz="4000" b="1">
                <a:solidFill>
                  <a:schemeClr val="bg1"/>
                </a:solidFill>
                <a:latin typeface="Georgia Pro Cond" panose="02040506050405020303" pitchFamily="18" charset="0"/>
              </a:rPr>
              <a:t> </a:t>
            </a:r>
            <a:endParaRPr lang="pt-BR" sz="3000">
              <a:solidFill>
                <a:schemeClr val="bg1"/>
              </a:solidFill>
              <a:latin typeface="Georgia Pro Cond" panose="02040506050405020303" pitchFamily="18" charset="0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CF29D09-8BA6-0549-95B6-1478DA393519}"/>
              </a:ext>
            </a:extLst>
          </p:cNvPr>
          <p:cNvCxnSpPr>
            <a:cxnSpLocks/>
          </p:cNvCxnSpPr>
          <p:nvPr userDrawn="1"/>
        </p:nvCxnSpPr>
        <p:spPr>
          <a:xfrm>
            <a:off x="3180021" y="4802659"/>
            <a:ext cx="1010093" cy="0"/>
          </a:xfrm>
          <a:prstGeom prst="line">
            <a:avLst/>
          </a:prstGeom>
          <a:ln w="57150">
            <a:solidFill>
              <a:srgbClr val="E633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E39B89EF-7706-1443-BF2B-51249443D95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299251" y="2382402"/>
            <a:ext cx="8226288" cy="192669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</a:rPr>
              <a:t>« </a:t>
            </a:r>
            <a:r>
              <a:rPr lang="fr-FR"/>
              <a:t>Insérer texte</a:t>
            </a:r>
            <a:r>
              <a:rPr lang="fr-FR" sz="3200" b="1">
                <a:solidFill>
                  <a:schemeClr val="bg1"/>
                </a:solidFill>
                <a:latin typeface="Montserrat" panose="00000500000000000000" pitchFamily="2" charset="0"/>
              </a:rPr>
              <a:t> »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74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948070"/>
            <a:ext cx="4806351" cy="43039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</a:p>
        </p:txBody>
      </p:sp>
      <p:sp>
        <p:nvSpPr>
          <p:cNvPr id="15" name="Google Shape;32;p6">
            <a:extLst>
              <a:ext uri="{FF2B5EF4-FFF2-40B4-BE49-F238E27FC236}">
                <a16:creationId xmlns:a16="http://schemas.microsoft.com/office/drawing/2014/main" id="{1694EB44-9E14-4F2A-BECC-0B0403384AA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205845" y="6082680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Google Shape;25;p5">
            <a:extLst>
              <a:ext uri="{FF2B5EF4-FFF2-40B4-BE49-F238E27FC236}">
                <a16:creationId xmlns:a16="http://schemas.microsoft.com/office/drawing/2014/main" id="{8F91B836-7C3E-49A2-9849-8A3698623EBB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772826" y="1948070"/>
            <a:ext cx="4433019" cy="430393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9FBFBF23-B3A9-4224-AA2C-7A19A4C691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5676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4" name="Google Shape;24;p5">
            <a:extLst>
              <a:ext uri="{FF2B5EF4-FFF2-40B4-BE49-F238E27FC236}">
                <a16:creationId xmlns:a16="http://schemas.microsoft.com/office/drawing/2014/main" id="{F5B4B604-7A44-4DAD-8B90-3B1ACFFE405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681753"/>
            <a:ext cx="8611734" cy="540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2B17A13-D5F3-4AD3-B0F6-2F767FA6A699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803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79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/>
              <a:t>Cliquez. Onglet « Insertion », image.</a:t>
            </a:r>
          </a:p>
          <a:p>
            <a:endParaRPr lang="fr-FR"/>
          </a:p>
          <a:p>
            <a:endParaRPr lang="fr-FR"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3C3BCCE2-128B-4D81-8DD0-DB4B9C94D87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79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;p5">
            <a:extLst>
              <a:ext uri="{FF2B5EF4-FFF2-40B4-BE49-F238E27FC236}">
                <a16:creationId xmlns:a16="http://schemas.microsoft.com/office/drawing/2014/main" id="{C284A3EA-7B9F-9548-A79F-56A77020B34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69010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1" name="Google Shape;25;p5">
            <a:extLst>
              <a:ext uri="{FF2B5EF4-FFF2-40B4-BE49-F238E27FC236}">
                <a16:creationId xmlns:a16="http://schemas.microsoft.com/office/drawing/2014/main" id="{2826C7D5-715F-C342-A531-BB29611AD169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1858076"/>
            <a:ext cx="9911200" cy="404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7AA6426-FF56-5345-B69C-CE78C4C36E1C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00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29785BF0-08BC-462A-855B-5755C4E6591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3B80D67E-28DB-4394-B395-81B405A6F3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213165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1858076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6282672" y="1858522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Devanagari" panose="02040503050201020203" pitchFamily="18" charset="0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9" name="Google Shape;29;p6">
            <a:extLst>
              <a:ext uri="{FF2B5EF4-FFF2-40B4-BE49-F238E27FC236}">
                <a16:creationId xmlns:a16="http://schemas.microsoft.com/office/drawing/2014/main" id="{5DC65C95-BCD5-0541-81A5-EFAA27BEC9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78930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E155FB6-495F-854B-8763-E8CFC7067384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0D33634-D6A4-4CF7-829D-F3D56FFBDD1E}"/>
              </a:ext>
            </a:extLst>
          </p:cNvPr>
          <p:cNvCxnSpPr>
            <a:cxnSpLocks/>
          </p:cNvCxnSpPr>
          <p:nvPr userDrawn="1"/>
        </p:nvCxnSpPr>
        <p:spPr>
          <a:xfrm>
            <a:off x="6058263" y="1858076"/>
            <a:ext cx="0" cy="4019862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Google Shape;32;p6">
            <a:extLst>
              <a:ext uri="{FF2B5EF4-FFF2-40B4-BE49-F238E27FC236}">
                <a16:creationId xmlns:a16="http://schemas.microsoft.com/office/drawing/2014/main" id="{1B0C1DB9-9303-4776-9B24-5B71E62B0A35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3603B3B-C9FF-47F1-966E-7492206DED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46653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1 colonne +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A786D32-B8DC-4CF3-A03E-BF4E357A18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3324" y="0"/>
            <a:ext cx="5908676" cy="6858000"/>
          </a:xfrm>
          <a:prstGeom prst="rect">
            <a:avLst/>
          </a:prstGeom>
        </p:spPr>
        <p:txBody>
          <a:bodyPr/>
          <a:lstStyle>
            <a:lvl1pPr marL="76200" marR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>
                <a:latin typeface="Barlow"/>
              </a:defRPr>
            </a:lvl1pPr>
          </a:lstStyle>
          <a:p>
            <a:pPr marL="533400" marR="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AutoNum type="arabicPeriod"/>
              <a:tabLst/>
              <a:defRPr/>
            </a:pPr>
            <a:r>
              <a:rPr lang="fr-FR" dirty="0"/>
              <a:t>Cliquez. Onglet « Insertion », image.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1" y="2284477"/>
            <a:ext cx="4923173" cy="40198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0" name="Google Shape;32;p6">
            <a:extLst>
              <a:ext uri="{FF2B5EF4-FFF2-40B4-BE49-F238E27FC236}">
                <a16:creationId xmlns:a16="http://schemas.microsoft.com/office/drawing/2014/main" id="{795A1952-79E7-46F0-8CFE-5BBC503046D6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65EBDEE8-7286-4505-90E1-6CBDC202E1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17" name="Google Shape;24;p5">
            <a:extLst>
              <a:ext uri="{FF2B5EF4-FFF2-40B4-BE49-F238E27FC236}">
                <a16:creationId xmlns:a16="http://schemas.microsoft.com/office/drawing/2014/main" id="{EBAE92C4-41A9-42EC-9114-82CE134C693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2" y="781541"/>
            <a:ext cx="4853260" cy="87775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tabLst/>
              <a:defRPr sz="3000" b="1">
                <a:solidFill>
                  <a:schemeClr val="bg1"/>
                </a:solidFill>
                <a:latin typeface="Montserrat" panose="00000800000000000000" pitchFamily="2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</a:t>
            </a:r>
            <a:br>
              <a:rPr lang="fr-FR"/>
            </a:br>
            <a:r>
              <a:rPr lang="fr-FR"/>
              <a:t>le titre</a:t>
            </a:r>
            <a:endParaRPr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D96F93F-9DCB-458A-BB47-A2907405E285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345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25;p5">
            <a:extLst>
              <a:ext uri="{FF2B5EF4-FFF2-40B4-BE49-F238E27FC236}">
                <a16:creationId xmlns:a16="http://schemas.microsoft.com/office/drawing/2014/main" id="{D8EC7F52-DD6A-4A18-8085-B8534EEDFB6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11388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3" name="Google Shape;25;p5">
            <a:extLst>
              <a:ext uri="{FF2B5EF4-FFF2-40B4-BE49-F238E27FC236}">
                <a16:creationId xmlns:a16="http://schemas.microsoft.com/office/drawing/2014/main" id="{71B7F66C-5FF9-4F01-A388-8CAC805DBD2C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3779235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4" name="Google Shape;25;p5">
            <a:extLst>
              <a:ext uri="{FF2B5EF4-FFF2-40B4-BE49-F238E27FC236}">
                <a16:creationId xmlns:a16="http://schemas.microsoft.com/office/drawing/2014/main" id="{C6A585DF-B43D-44EF-B158-2138AD45C77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6414074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5" name="Google Shape;25;p5">
            <a:extLst>
              <a:ext uri="{FF2B5EF4-FFF2-40B4-BE49-F238E27FC236}">
                <a16:creationId xmlns:a16="http://schemas.microsoft.com/office/drawing/2014/main" id="{BB89BCC3-C074-43D1-B550-06B3D4104482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9058503" y="4505333"/>
            <a:ext cx="1985599" cy="97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29" name="Espace réservé pour une image  4">
            <a:extLst>
              <a:ext uri="{FF2B5EF4-FFF2-40B4-BE49-F238E27FC236}">
                <a16:creationId xmlns:a16="http://schemas.microsoft.com/office/drawing/2014/main" id="{C90A7ACF-D2CA-4969-9CE8-AE529198F7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779235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pour une image  4">
            <a:extLst>
              <a:ext uri="{FF2B5EF4-FFF2-40B4-BE49-F238E27FC236}">
                <a16:creationId xmlns:a16="http://schemas.microsoft.com/office/drawing/2014/main" id="{63F74F9A-9401-4051-92B1-9088FA56BF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38803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1" name="Espace réservé pour une image  4">
            <a:extLst>
              <a:ext uri="{FF2B5EF4-FFF2-40B4-BE49-F238E27FC236}">
                <a16:creationId xmlns:a16="http://schemas.microsoft.com/office/drawing/2014/main" id="{A81C8697-B6A3-4517-852B-87C1FE8078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58502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2" name="Espace réservé pour une image  4">
            <a:extLst>
              <a:ext uri="{FF2B5EF4-FFF2-40B4-BE49-F238E27FC236}">
                <a16:creationId xmlns:a16="http://schemas.microsoft.com/office/drawing/2014/main" id="{2ED763CE-E3AB-4511-8062-80196FAF2C0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418070" y="2346633"/>
            <a:ext cx="1985600" cy="1985600"/>
          </a:xfrm>
          <a:prstGeom prst="ellipse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3" name="Google Shape;29;p6">
            <a:extLst>
              <a:ext uri="{FF2B5EF4-FFF2-40B4-BE49-F238E27FC236}">
                <a16:creationId xmlns:a16="http://schemas.microsoft.com/office/drawing/2014/main" id="{15E65981-966F-4668-92BC-6DFA088DEC5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8083"/>
            <a:ext cx="10225523" cy="5206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4F77784A-1FAF-4B71-951E-4C661CCE924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32;p6">
            <a:extLst>
              <a:ext uri="{FF2B5EF4-FFF2-40B4-BE49-F238E27FC236}">
                <a16:creationId xmlns:a16="http://schemas.microsoft.com/office/drawing/2014/main" id="{04A7828A-BDFD-453B-A7F3-335B947B3C1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58AC0288-C6D1-4861-A185-4FBE1052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725991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2 Colonnes + 1 li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78154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9" name="Google Shape;25;p5">
            <a:extLst>
              <a:ext uri="{FF2B5EF4-FFF2-40B4-BE49-F238E27FC236}">
                <a16:creationId xmlns:a16="http://schemas.microsoft.com/office/drawing/2014/main" id="{1226BB42-3328-8A42-92EC-D11B69B137C7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3410997" y="5550680"/>
            <a:ext cx="5336754" cy="86203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101598" lvl="0" indent="0" algn="l" rtl="0"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ts val="2400"/>
              <a:buFont typeface="Inria Sans Light"/>
              <a:buNone/>
              <a:defRPr sz="1800" b="1" i="1">
                <a:solidFill>
                  <a:schemeClr val="bg1"/>
                </a:solidFill>
                <a:latin typeface="Barlow"/>
                <a:ea typeface="Adobe Gothic Std B" panose="020B0800000000000000" pitchFamily="34" charset="-12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9997D5-6989-40D6-8161-0D1E6FCB0437}"/>
              </a:ext>
            </a:extLst>
          </p:cNvPr>
          <p:cNvSpPr/>
          <p:nvPr userDrawn="1"/>
        </p:nvSpPr>
        <p:spPr>
          <a:xfrm flipH="1">
            <a:off x="3177168" y="5550680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813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4" y="690102"/>
            <a:ext cx="99112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2" name="Google Shape;25;p5">
            <a:extLst>
              <a:ext uri="{FF2B5EF4-FFF2-40B4-BE49-F238E27FC236}">
                <a16:creationId xmlns:a16="http://schemas.microsoft.com/office/drawing/2014/main" id="{B7A187A5-12D8-5C46-9518-C722EA931B59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3" y="1858076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5" name="Google Shape;25;p5">
            <a:extLst>
              <a:ext uri="{FF2B5EF4-FFF2-40B4-BE49-F238E27FC236}">
                <a16:creationId xmlns:a16="http://schemas.microsoft.com/office/drawing/2014/main" id="{CD8414E8-536D-B542-8154-957AD1D8FE9E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282673" y="1858074"/>
            <a:ext cx="4923172" cy="29633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2000">
                <a:solidFill>
                  <a:schemeClr val="bg1"/>
                </a:solidFill>
                <a:latin typeface="Barlow"/>
                <a:cs typeface="Adobe Arabic" panose="02040503050201020203" pitchFamily="18" charset="-78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F3E7458-CE17-6F48-8268-C0CB6ECA6FFA}"/>
              </a:ext>
            </a:extLst>
          </p:cNvPr>
          <p:cNvCxnSpPr>
            <a:cxnSpLocks/>
          </p:cNvCxnSpPr>
          <p:nvPr userDrawn="1"/>
        </p:nvCxnSpPr>
        <p:spPr>
          <a:xfrm>
            <a:off x="162525" y="97100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32;p6">
            <a:extLst>
              <a:ext uri="{FF2B5EF4-FFF2-40B4-BE49-F238E27FC236}">
                <a16:creationId xmlns:a16="http://schemas.microsoft.com/office/drawing/2014/main" id="{42C43A1C-48A7-40D1-BCE0-1672F969DBF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CEFD5076-C2B3-4235-84D1-C7423CE2B9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2661663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6" name="Google Shape;25;p5">
            <a:extLst>
              <a:ext uri="{FF2B5EF4-FFF2-40B4-BE49-F238E27FC236}">
                <a16:creationId xmlns:a16="http://schemas.microsoft.com/office/drawing/2014/main" id="{4E9AC727-D595-424B-8DAE-DD364833E15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980322" y="1858997"/>
            <a:ext cx="3219143" cy="399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18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18" name="Google Shape;25;p5">
            <a:extLst>
              <a:ext uri="{FF2B5EF4-FFF2-40B4-BE49-F238E27FC236}">
                <a16:creationId xmlns:a16="http://schemas.microsoft.com/office/drawing/2014/main" id="{37FDBF43-BCF7-D74D-A4DA-A2E2E422FD58}"/>
              </a:ext>
            </a:extLst>
          </p:cNvPr>
          <p:cNvSpPr txBox="1">
            <a:spLocks noGrp="1"/>
          </p:cNvSpPr>
          <p:nvPr>
            <p:ph type="body" idx="14" hasCustomPrompt="1"/>
          </p:nvPr>
        </p:nvSpPr>
        <p:spPr>
          <a:xfrm>
            <a:off x="4578643" y="1858997"/>
            <a:ext cx="3031368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sz="1800">
                <a:solidFill>
                  <a:schemeClr val="bg1"/>
                </a:solidFill>
                <a:latin typeface="Barlow"/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sp>
        <p:nvSpPr>
          <p:cNvPr id="20" name="Google Shape;25;p5">
            <a:extLst>
              <a:ext uri="{FF2B5EF4-FFF2-40B4-BE49-F238E27FC236}">
                <a16:creationId xmlns:a16="http://schemas.microsoft.com/office/drawing/2014/main" id="{E38E4900-CD54-0D43-BB3A-68C03752E3AC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7989188" y="1869799"/>
            <a:ext cx="3031367" cy="39915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Inria Sans Light"/>
              <a:buChar char="▸"/>
              <a:defRPr dirty="0">
                <a:solidFill>
                  <a:schemeClr val="bg1"/>
                </a:solidFill>
              </a:defRPr>
            </a:lvl1pPr>
            <a:lvl2pPr marL="1219170" lvl="1" indent="-507987" rtl="0">
              <a:spcBef>
                <a:spcPts val="800"/>
              </a:spcBef>
              <a:spcAft>
                <a:spcPts val="0"/>
              </a:spcAft>
              <a:buSzPts val="2400"/>
              <a:buChar char="▹"/>
              <a:defRPr/>
            </a:lvl2pPr>
            <a:lvl3pPr marL="1828754" lvl="2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r>
              <a:rPr lang="fr-FR" dirty="0"/>
              <a:t>Cliquez pour ajouter du texte</a:t>
            </a:r>
            <a:endParaRPr dirty="0"/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3B213520-0DA7-3B47-91E8-39B1A7EA47FE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AA703BA-6114-4BED-BFBA-E09C1D5DAAEF}"/>
              </a:ext>
            </a:extLst>
          </p:cNvPr>
          <p:cNvCxnSpPr>
            <a:cxnSpLocks/>
          </p:cNvCxnSpPr>
          <p:nvPr userDrawn="1"/>
        </p:nvCxnSpPr>
        <p:spPr>
          <a:xfrm>
            <a:off x="4362377" y="1858997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3F62D67-B40A-4B78-92B0-62719CFB7A45}"/>
              </a:ext>
            </a:extLst>
          </p:cNvPr>
          <p:cNvCxnSpPr>
            <a:cxnSpLocks/>
          </p:cNvCxnSpPr>
          <p:nvPr userDrawn="1"/>
        </p:nvCxnSpPr>
        <p:spPr>
          <a:xfrm>
            <a:off x="7798763" y="1848195"/>
            <a:ext cx="1673" cy="4002401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Google Shape;32;p6">
            <a:extLst>
              <a:ext uri="{FF2B5EF4-FFF2-40B4-BE49-F238E27FC236}">
                <a16:creationId xmlns:a16="http://schemas.microsoft.com/office/drawing/2014/main" id="{736D99F8-460D-4519-8B5D-7616B9546E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FBC296AE-92F3-4C35-9759-34D027E747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56797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1880" y="530858"/>
            <a:ext cx="9215120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rgbClr val="000096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B5F401-4987-73FF-C872-7ACAA54B2332}"/>
              </a:ext>
            </a:extLst>
          </p:cNvPr>
          <p:cNvSpPr/>
          <p:nvPr userDrawn="1"/>
        </p:nvSpPr>
        <p:spPr>
          <a:xfrm>
            <a:off x="342900" y="838634"/>
            <a:ext cx="533400" cy="152400"/>
          </a:xfrm>
          <a:prstGeom prst="rect">
            <a:avLst/>
          </a:prstGeom>
          <a:solidFill>
            <a:srgbClr val="00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6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3" y="984259"/>
            <a:ext cx="10225522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93312183-131D-A94F-8118-E79A0CDF63D6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1167733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5" name="Espace réservé pour une image  14">
            <a:extLst>
              <a:ext uri="{FF2B5EF4-FFF2-40B4-BE49-F238E27FC236}">
                <a16:creationId xmlns:a16="http://schemas.microsoft.com/office/drawing/2014/main" id="{21C84905-79D9-194A-9008-A0B274BEAAFD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>
          <a:xfrm>
            <a:off x="4680479" y="169038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27" name="Espace réservé pour une image  14">
            <a:extLst>
              <a:ext uri="{FF2B5EF4-FFF2-40B4-BE49-F238E27FC236}">
                <a16:creationId xmlns:a16="http://schemas.microsoft.com/office/drawing/2014/main" id="{79700A53-C8BD-9145-A632-5569BFB6647E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199456" y="168840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38" name="Espace réservé du texte 137">
            <a:extLst>
              <a:ext uri="{FF2B5EF4-FFF2-40B4-BE49-F238E27FC236}">
                <a16:creationId xmlns:a16="http://schemas.microsoft.com/office/drawing/2014/main" id="{91A42506-6AAD-C949-BF1F-B08C2539A13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22338" y="234162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0" name="Espace réservé du texte 137">
            <a:extLst>
              <a:ext uri="{FF2B5EF4-FFF2-40B4-BE49-F238E27FC236}">
                <a16:creationId xmlns:a16="http://schemas.microsoft.com/office/drawing/2014/main" id="{D851EDAF-C78C-A148-9B20-9AE25DD656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25415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142" name="Espace réservé du texte 137">
            <a:extLst>
              <a:ext uri="{FF2B5EF4-FFF2-40B4-BE49-F238E27FC236}">
                <a16:creationId xmlns:a16="http://schemas.microsoft.com/office/drawing/2014/main" id="{61993889-DF2F-1247-B6E1-1573BE0C8C0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28492" y="235045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9088F0E8-58BD-E24B-8FD6-E98076349B88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16CBB21E-61FC-404B-BF12-835E6794EDC8}"/>
              </a:ext>
            </a:extLst>
          </p:cNvPr>
          <p:cNvCxnSpPr>
            <a:cxnSpLocks/>
          </p:cNvCxnSpPr>
          <p:nvPr userDrawn="1"/>
        </p:nvCxnSpPr>
        <p:spPr>
          <a:xfrm>
            <a:off x="4344931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22EA1F3-4AA3-4A84-B869-C8B28171F5E0}"/>
              </a:ext>
            </a:extLst>
          </p:cNvPr>
          <p:cNvCxnSpPr>
            <a:cxnSpLocks/>
          </p:cNvCxnSpPr>
          <p:nvPr userDrawn="1"/>
        </p:nvCxnSpPr>
        <p:spPr>
          <a:xfrm>
            <a:off x="921600" y="4181731"/>
            <a:ext cx="10341491" cy="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BF3DB55-94AA-4F87-98C7-2BF7FB13664B}"/>
              </a:ext>
            </a:extLst>
          </p:cNvPr>
          <p:cNvCxnSpPr>
            <a:cxnSpLocks/>
          </p:cNvCxnSpPr>
          <p:nvPr userDrawn="1"/>
        </p:nvCxnSpPr>
        <p:spPr>
          <a:xfrm>
            <a:off x="7858839" y="2341626"/>
            <a:ext cx="0" cy="4337470"/>
          </a:xfrm>
          <a:prstGeom prst="line">
            <a:avLst/>
          </a:prstGeom>
          <a:ln w="31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Espace réservé pour une image  14">
            <a:extLst>
              <a:ext uri="{FF2B5EF4-FFF2-40B4-BE49-F238E27FC236}">
                <a16:creationId xmlns:a16="http://schemas.microsoft.com/office/drawing/2014/main" id="{A535389A-B955-4954-BE67-C2289D9C0463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1162977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8" name="Espace réservé pour une image  14">
            <a:extLst>
              <a:ext uri="{FF2B5EF4-FFF2-40B4-BE49-F238E27FC236}">
                <a16:creationId xmlns:a16="http://schemas.microsoft.com/office/drawing/2014/main" id="{69154872-0613-416C-A9CF-2814463BDC8A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4675723" y="4362345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9" name="Espace réservé pour une image  14">
            <a:extLst>
              <a:ext uri="{FF2B5EF4-FFF2-40B4-BE49-F238E27FC236}">
                <a16:creationId xmlns:a16="http://schemas.microsoft.com/office/drawing/2014/main" id="{1C5552CF-D39F-47A5-9A84-00633C97D340}"/>
              </a:ext>
            </a:extLst>
          </p:cNvPr>
          <p:cNvSpPr>
            <a:spLocks noGrp="1" noChangeAspect="1"/>
          </p:cNvSpPr>
          <p:nvPr>
            <p:ph type="pic" sz="quarter" idx="50"/>
          </p:nvPr>
        </p:nvSpPr>
        <p:spPr>
          <a:xfrm>
            <a:off x="8194700" y="4360360"/>
            <a:ext cx="540000" cy="540000"/>
          </a:xfrm>
          <a:prstGeom prst="ellipse">
            <a:avLst/>
          </a:prstGeom>
        </p:spPr>
        <p:txBody>
          <a:bodyPr/>
          <a:lstStyle>
            <a:lvl1pPr>
              <a:defRPr sz="400"/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0" name="Espace réservé du texte 137">
            <a:extLst>
              <a:ext uri="{FF2B5EF4-FFF2-40B4-BE49-F238E27FC236}">
                <a16:creationId xmlns:a16="http://schemas.microsoft.com/office/drawing/2014/main" id="{616C3192-793D-4C9A-8E01-FFE5601E339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917582" y="5013586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1" name="Espace réservé du texte 137">
            <a:extLst>
              <a:ext uri="{FF2B5EF4-FFF2-40B4-BE49-F238E27FC236}">
                <a16:creationId xmlns:a16="http://schemas.microsoft.com/office/drawing/2014/main" id="{EA4CE173-6E35-4936-863D-DF7D5E2955A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20659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2" name="Espace réservé du texte 137">
            <a:extLst>
              <a:ext uri="{FF2B5EF4-FFF2-40B4-BE49-F238E27FC236}">
                <a16:creationId xmlns:a16="http://schemas.microsoft.com/office/drawing/2014/main" id="{ED06A390-441C-4B5B-906D-D3B17839B3A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923736" y="5022418"/>
            <a:ext cx="3335337" cy="16097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 b="0">
                <a:solidFill>
                  <a:schemeClr val="bg1"/>
                </a:solidFill>
                <a:latin typeface="Barlow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b="1"/>
              <a:t>Cliquez pour ajouter du texte</a:t>
            </a:r>
          </a:p>
          <a:p>
            <a:r>
              <a:rPr lang="fr-FR" err="1"/>
              <a:t>Lorem</a:t>
            </a:r>
            <a:r>
              <a:rPr lang="fr-FR"/>
              <a:t> </a:t>
            </a:r>
            <a:r>
              <a:rPr lang="fr-FR" err="1"/>
              <a:t>ipsum</a:t>
            </a:r>
            <a:endParaRPr lang="fr-FR"/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C15C1D79-CC65-4F88-83E7-7523596F8D8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D05E616E-F294-4A11-9D67-740E9CFC3F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194973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78154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06244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238;p29">
            <a:extLst>
              <a:ext uri="{FF2B5EF4-FFF2-40B4-BE49-F238E27FC236}">
                <a16:creationId xmlns:a16="http://schemas.microsoft.com/office/drawing/2014/main" id="{40214647-D6DE-448C-B89C-1FB4AC48BB09}"/>
              </a:ext>
            </a:extLst>
          </p:cNvPr>
          <p:cNvGrpSpPr/>
          <p:nvPr/>
        </p:nvGrpSpPr>
        <p:grpSpPr>
          <a:xfrm>
            <a:off x="5041155" y="3755679"/>
            <a:ext cx="2291107" cy="264400"/>
            <a:chOff x="4908100" y="1493307"/>
            <a:chExt cx="1718330" cy="198300"/>
          </a:xfrm>
        </p:grpSpPr>
        <p:cxnSp>
          <p:nvCxnSpPr>
            <p:cNvPr id="30" name="Google Shape;239;p29">
              <a:extLst>
                <a:ext uri="{FF2B5EF4-FFF2-40B4-BE49-F238E27FC236}">
                  <a16:creationId xmlns:a16="http://schemas.microsoft.com/office/drawing/2014/main" id="{23A8E09D-AEA5-4C96-9C7A-E13C1EE1DC7B}"/>
                </a:ext>
              </a:extLst>
            </p:cNvPr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2" name="Google Shape;241;p29">
              <a:extLst>
                <a:ext uri="{FF2B5EF4-FFF2-40B4-BE49-F238E27FC236}">
                  <a16:creationId xmlns:a16="http://schemas.microsoft.com/office/drawing/2014/main" id="{CF0E7474-D665-4132-91F0-7BAB7655EF2A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" name="Google Shape;244;p29">
            <a:extLst>
              <a:ext uri="{FF2B5EF4-FFF2-40B4-BE49-F238E27FC236}">
                <a16:creationId xmlns:a16="http://schemas.microsoft.com/office/drawing/2014/main" id="{93DB4BBE-4BFD-499A-B5E9-A04CFC646BBC}"/>
              </a:ext>
            </a:extLst>
          </p:cNvPr>
          <p:cNvGrpSpPr/>
          <p:nvPr/>
        </p:nvGrpSpPr>
        <p:grpSpPr>
          <a:xfrm>
            <a:off x="4580888" y="5240615"/>
            <a:ext cx="2746303" cy="264400"/>
            <a:chOff x="4562900" y="3212150"/>
            <a:chExt cx="2059727" cy="198300"/>
          </a:xfrm>
        </p:grpSpPr>
        <p:cxnSp>
          <p:nvCxnSpPr>
            <p:cNvPr id="27" name="Google Shape;245;p29">
              <a:extLst>
                <a:ext uri="{FF2B5EF4-FFF2-40B4-BE49-F238E27FC236}">
                  <a16:creationId xmlns:a16="http://schemas.microsoft.com/office/drawing/2014/main" id="{B7320E86-3EC0-46BB-B53E-6AA2E0948EFF}"/>
                </a:ext>
              </a:extLst>
            </p:cNvPr>
            <p:cNvCxnSpPr/>
            <p:nvPr/>
          </p:nvCxnSpPr>
          <p:spPr>
            <a:xfrm>
              <a:off x="4562900" y="3312540"/>
              <a:ext cx="20571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9" name="Google Shape;247;p29">
              <a:extLst>
                <a:ext uri="{FF2B5EF4-FFF2-40B4-BE49-F238E27FC236}">
                  <a16:creationId xmlns:a16="http://schemas.microsoft.com/office/drawing/2014/main" id="{2CDDC26E-F748-4B02-BBE4-9E187594102E}"/>
                </a:ext>
              </a:extLst>
            </p:cNvPr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" name="Google Shape;249;p29">
            <a:extLst>
              <a:ext uri="{FF2B5EF4-FFF2-40B4-BE49-F238E27FC236}">
                <a16:creationId xmlns:a16="http://schemas.microsoft.com/office/drawing/2014/main" id="{70D79D0F-81FD-41D6-ADD1-94946D9FEB43}"/>
              </a:ext>
            </a:extLst>
          </p:cNvPr>
          <p:cNvGrpSpPr/>
          <p:nvPr/>
        </p:nvGrpSpPr>
        <p:grpSpPr>
          <a:xfrm>
            <a:off x="4580886" y="2284704"/>
            <a:ext cx="2751373" cy="264400"/>
            <a:chOff x="4562900" y="1493307"/>
            <a:chExt cx="2063530" cy="198300"/>
          </a:xfrm>
        </p:grpSpPr>
        <p:cxnSp>
          <p:nvCxnSpPr>
            <p:cNvPr id="24" name="Google Shape;250;p29">
              <a:extLst>
                <a:ext uri="{FF2B5EF4-FFF2-40B4-BE49-F238E27FC236}">
                  <a16:creationId xmlns:a16="http://schemas.microsoft.com/office/drawing/2014/main" id="{218E737A-711D-47AF-A76C-B0EB179E9968}"/>
                </a:ext>
              </a:extLst>
            </p:cNvPr>
            <p:cNvCxnSpPr/>
            <p:nvPr/>
          </p:nvCxnSpPr>
          <p:spPr>
            <a:xfrm>
              <a:off x="4562900" y="1593255"/>
              <a:ext cx="2060400" cy="0"/>
            </a:xfrm>
            <a:prstGeom prst="straightConnector1">
              <a:avLst/>
            </a:prstGeom>
            <a:noFill/>
            <a:ln w="9525" cap="flat" cmpd="sng">
              <a:solidFill>
                <a:srgbClr val="ABB4B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52;p29">
              <a:extLst>
                <a:ext uri="{FF2B5EF4-FFF2-40B4-BE49-F238E27FC236}">
                  <a16:creationId xmlns:a16="http://schemas.microsoft.com/office/drawing/2014/main" id="{BFFE3F61-9E19-41BB-A090-ECC94B716A21}"/>
                </a:ext>
              </a:extLst>
            </p:cNvPr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" name="Google Shape;254;p29">
            <a:extLst>
              <a:ext uri="{FF2B5EF4-FFF2-40B4-BE49-F238E27FC236}">
                <a16:creationId xmlns:a16="http://schemas.microsoft.com/office/drawing/2014/main" id="{5706245C-F4E4-4F2D-935D-38DF15CFE616}"/>
              </a:ext>
            </a:extLst>
          </p:cNvPr>
          <p:cNvGrpSpPr/>
          <p:nvPr/>
        </p:nvGrpSpPr>
        <p:grpSpPr>
          <a:xfrm>
            <a:off x="2249813" y="1859437"/>
            <a:ext cx="4686415" cy="4336003"/>
            <a:chOff x="2991269" y="1153325"/>
            <a:chExt cx="3514811" cy="3252002"/>
          </a:xfrm>
        </p:grpSpPr>
        <p:sp>
          <p:nvSpPr>
            <p:cNvPr id="16" name="Google Shape;255;p29">
              <a:extLst>
                <a:ext uri="{FF2B5EF4-FFF2-40B4-BE49-F238E27FC236}">
                  <a16:creationId xmlns:a16="http://schemas.microsoft.com/office/drawing/2014/main" id="{BDB210FB-EFF7-4808-8AF6-3404455E89C4}"/>
                </a:ext>
              </a:extLst>
            </p:cNvPr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</p:sp>
        <p:sp>
          <p:nvSpPr>
            <p:cNvPr id="17" name="Google Shape;256;p29">
              <a:extLst>
                <a:ext uri="{FF2B5EF4-FFF2-40B4-BE49-F238E27FC236}">
                  <a16:creationId xmlns:a16="http://schemas.microsoft.com/office/drawing/2014/main" id="{E8CEEC98-BA3B-4937-944C-26EBEF5E30BA}"/>
                </a:ext>
              </a:extLst>
            </p:cNvPr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</p:sp>
        <p:sp>
          <p:nvSpPr>
            <p:cNvPr id="18" name="Google Shape;257;p29">
              <a:extLst>
                <a:ext uri="{FF2B5EF4-FFF2-40B4-BE49-F238E27FC236}">
                  <a16:creationId xmlns:a16="http://schemas.microsoft.com/office/drawing/2014/main" id="{ACDDA2F9-A019-4863-8ADD-64B7A9990F0F}"/>
                </a:ext>
              </a:extLst>
            </p:cNvPr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Google Shape;258;p29">
              <a:extLst>
                <a:ext uri="{FF2B5EF4-FFF2-40B4-BE49-F238E27FC236}">
                  <a16:creationId xmlns:a16="http://schemas.microsoft.com/office/drawing/2014/main" id="{EFA52B5A-14C1-48EA-9FBE-FA759AB1AEAD}"/>
                </a:ext>
              </a:extLst>
            </p:cNvPr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ABB4B8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Google Shape;259;p29">
              <a:extLst>
                <a:ext uri="{FF2B5EF4-FFF2-40B4-BE49-F238E27FC236}">
                  <a16:creationId xmlns:a16="http://schemas.microsoft.com/office/drawing/2014/main" id="{5B63343D-1593-415C-9FF3-ACC184EBE63E}"/>
                </a:ext>
              </a:extLst>
            </p:cNvPr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Google Shape;260;p29">
              <a:extLst>
                <a:ext uri="{FF2B5EF4-FFF2-40B4-BE49-F238E27FC236}">
                  <a16:creationId xmlns:a16="http://schemas.microsoft.com/office/drawing/2014/main" id="{C2C93CF9-EA61-4561-B8F8-D376C5C8B919}"/>
                </a:ext>
              </a:extLst>
            </p:cNvPr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Google Shape;261;p29">
              <a:extLst>
                <a:ext uri="{FF2B5EF4-FFF2-40B4-BE49-F238E27FC236}">
                  <a16:creationId xmlns:a16="http://schemas.microsoft.com/office/drawing/2014/main" id="{861F779D-12F4-478E-926B-A4AF7EF8977C}"/>
                </a:ext>
              </a:extLst>
            </p:cNvPr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D6DAE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Google Shape;262;p29">
              <a:extLst>
                <a:ext uri="{FF2B5EF4-FFF2-40B4-BE49-F238E27FC236}">
                  <a16:creationId xmlns:a16="http://schemas.microsoft.com/office/drawing/2014/main" id="{4F504D4E-AB1A-49E6-90B4-A66A02794EBB}"/>
                </a:ext>
              </a:extLst>
            </p:cNvPr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AA5A390D-2017-4EF0-83B2-BA54862D3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53313" y="2212695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39FC5EC3-3534-4E07-9C89-89F40FE02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6427" y="3683961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9168270A-7BC1-4728-9ED8-24DCBC64F5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51858" y="5200822"/>
            <a:ext cx="2489200" cy="80962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>
                <a:solidFill>
                  <a:schemeClr val="bg1"/>
                </a:solidFill>
                <a:latin typeface="Barlow"/>
              </a:defRPr>
            </a:lvl1pPr>
            <a:lvl2pPr>
              <a:defRPr>
                <a:latin typeface="Barlow"/>
              </a:defRPr>
            </a:lvl2pPr>
            <a:lvl3pPr>
              <a:defRPr>
                <a:latin typeface="Barlow"/>
              </a:defRPr>
            </a:lvl3pPr>
            <a:lvl4pPr>
              <a:defRPr>
                <a:latin typeface="Barlow"/>
              </a:defRPr>
            </a:lvl4pPr>
            <a:lvl5pPr>
              <a:defRPr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38" name="Google Shape;32;p6">
            <a:extLst>
              <a:ext uri="{FF2B5EF4-FFF2-40B4-BE49-F238E27FC236}">
                <a16:creationId xmlns:a16="http://schemas.microsoft.com/office/drawing/2014/main" id="{13D7A270-8E6B-40F9-8D25-B94CC804B12D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A4A5DC99-3846-4DCC-9F34-58D0C3ECE3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35488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  <p:sp>
        <p:nvSpPr>
          <p:cNvPr id="31" name="Google Shape;253;p29">
            <a:extLst>
              <a:ext uri="{FF2B5EF4-FFF2-40B4-BE49-F238E27FC236}">
                <a16:creationId xmlns:a16="http://schemas.microsoft.com/office/drawing/2014/main" id="{395C4D7D-8B21-42A6-A5AA-FBC6AECD24C7}"/>
              </a:ext>
            </a:extLst>
          </p:cNvPr>
          <p:cNvSpPr txBox="1"/>
          <p:nvPr userDrawn="1"/>
        </p:nvSpPr>
        <p:spPr>
          <a:xfrm>
            <a:off x="7034114" y="2209349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1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6" name="Google Shape;242;p29">
            <a:extLst>
              <a:ext uri="{FF2B5EF4-FFF2-40B4-BE49-F238E27FC236}">
                <a16:creationId xmlns:a16="http://schemas.microsoft.com/office/drawing/2014/main" id="{93042A7C-0A2B-4B87-A113-9D11F67AB484}"/>
              </a:ext>
            </a:extLst>
          </p:cNvPr>
          <p:cNvSpPr txBox="1"/>
          <p:nvPr userDrawn="1"/>
        </p:nvSpPr>
        <p:spPr>
          <a:xfrm>
            <a:off x="7034114" y="3680323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2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  <p:sp>
        <p:nvSpPr>
          <p:cNvPr id="39" name="Google Shape;248;p29">
            <a:extLst>
              <a:ext uri="{FF2B5EF4-FFF2-40B4-BE49-F238E27FC236}">
                <a16:creationId xmlns:a16="http://schemas.microsoft.com/office/drawing/2014/main" id="{C21DD7F2-439C-42FB-BC83-7C68C5120991}"/>
              </a:ext>
            </a:extLst>
          </p:cNvPr>
          <p:cNvSpPr txBox="1"/>
          <p:nvPr userDrawn="1"/>
        </p:nvSpPr>
        <p:spPr>
          <a:xfrm>
            <a:off x="7029043" y="5165895"/>
            <a:ext cx="330000" cy="4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Aft>
                <a:spcPts val="2133"/>
              </a:spcAft>
            </a:pPr>
            <a:r>
              <a:rPr lang="en" sz="1100" b="1">
                <a:solidFill>
                  <a:srgbClr val="2B4B85"/>
                </a:solidFill>
                <a:latin typeface="Inria Serif"/>
                <a:ea typeface="Inria Serif"/>
                <a:cs typeface="Inria Serif"/>
                <a:sym typeface="Inria Serif"/>
              </a:rPr>
              <a:t>3</a:t>
            </a:r>
            <a:endParaRPr sz="1100" b="1">
              <a:solidFill>
                <a:srgbClr val="2B4B85"/>
              </a:solidFill>
              <a:latin typeface="Inria Serif"/>
              <a:ea typeface="Inria Serif"/>
              <a:cs typeface="Inria Serif"/>
              <a:sym typeface="Inria Serif"/>
            </a:endParaRPr>
          </a:p>
        </p:txBody>
      </p:sp>
    </p:spTree>
    <p:extLst>
      <p:ext uri="{BB962C8B-B14F-4D97-AF65-F5344CB8AC3E}">
        <p14:creationId xmlns:p14="http://schemas.microsoft.com/office/powerpoint/2010/main" val="81207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endrier évén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55;p39">
            <a:extLst>
              <a:ext uri="{FF2B5EF4-FFF2-40B4-BE49-F238E27FC236}">
                <a16:creationId xmlns:a16="http://schemas.microsoft.com/office/drawing/2014/main" id="{A6917F3B-B247-4FE0-8A02-DFE4C2FFA89D}"/>
              </a:ext>
            </a:extLst>
          </p:cNvPr>
          <p:cNvSpPr/>
          <p:nvPr userDrawn="1"/>
        </p:nvSpPr>
        <p:spPr>
          <a:xfrm>
            <a:off x="1031361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DEC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6" name="Google Shape;356;p39">
            <a:extLst>
              <a:ext uri="{FF2B5EF4-FFF2-40B4-BE49-F238E27FC236}">
                <a16:creationId xmlns:a16="http://schemas.microsoft.com/office/drawing/2014/main" id="{D9185350-F0CC-4CA8-997A-407284A3B0FC}"/>
              </a:ext>
            </a:extLst>
          </p:cNvPr>
          <p:cNvSpPr/>
          <p:nvPr userDrawn="1"/>
        </p:nvSpPr>
        <p:spPr>
          <a:xfrm>
            <a:off x="943349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NOV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8" name="Google Shape;357;p39">
            <a:extLst>
              <a:ext uri="{FF2B5EF4-FFF2-40B4-BE49-F238E27FC236}">
                <a16:creationId xmlns:a16="http://schemas.microsoft.com/office/drawing/2014/main" id="{F499853F-E9EC-4C59-93C8-9ADA5E3EAF42}"/>
              </a:ext>
            </a:extLst>
          </p:cNvPr>
          <p:cNvSpPr/>
          <p:nvPr userDrawn="1"/>
        </p:nvSpPr>
        <p:spPr>
          <a:xfrm>
            <a:off x="855338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8EA9DB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OCT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9" name="Google Shape;358;p39">
            <a:extLst>
              <a:ext uri="{FF2B5EF4-FFF2-40B4-BE49-F238E27FC236}">
                <a16:creationId xmlns:a16="http://schemas.microsoft.com/office/drawing/2014/main" id="{FCB5DEF3-921F-4D69-93B5-46ED49FC980A}"/>
              </a:ext>
            </a:extLst>
          </p:cNvPr>
          <p:cNvSpPr/>
          <p:nvPr userDrawn="1"/>
        </p:nvSpPr>
        <p:spPr>
          <a:xfrm>
            <a:off x="767327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SEP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0" name="Google Shape;359;p39">
            <a:extLst>
              <a:ext uri="{FF2B5EF4-FFF2-40B4-BE49-F238E27FC236}">
                <a16:creationId xmlns:a16="http://schemas.microsoft.com/office/drawing/2014/main" id="{7947BD96-7699-4850-A4FD-5E8884B5016B}"/>
              </a:ext>
            </a:extLst>
          </p:cNvPr>
          <p:cNvSpPr/>
          <p:nvPr userDrawn="1"/>
        </p:nvSpPr>
        <p:spPr>
          <a:xfrm>
            <a:off x="679316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AOU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1" name="Google Shape;360;p39">
            <a:extLst>
              <a:ext uri="{FF2B5EF4-FFF2-40B4-BE49-F238E27FC236}">
                <a16:creationId xmlns:a16="http://schemas.microsoft.com/office/drawing/2014/main" id="{0CE9AD65-B152-4313-9AE5-9C3378662474}"/>
              </a:ext>
            </a:extLst>
          </p:cNvPr>
          <p:cNvSpPr/>
          <p:nvPr userDrawn="1"/>
        </p:nvSpPr>
        <p:spPr>
          <a:xfrm>
            <a:off x="591305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5190CC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JUL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68DDD71B-3AC7-4100-ADF8-56DAB8E36A7B}"/>
              </a:ext>
            </a:extLst>
          </p:cNvPr>
          <p:cNvSpPr/>
          <p:nvPr userDrawn="1"/>
        </p:nvSpPr>
        <p:spPr>
          <a:xfrm>
            <a:off x="503293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JUN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4" name="Google Shape;362;p39">
            <a:extLst>
              <a:ext uri="{FF2B5EF4-FFF2-40B4-BE49-F238E27FC236}">
                <a16:creationId xmlns:a16="http://schemas.microsoft.com/office/drawing/2014/main" id="{6EFB724A-B9E9-4E5A-9F4D-B08B33CBA00F}"/>
              </a:ext>
            </a:extLst>
          </p:cNvPr>
          <p:cNvSpPr/>
          <p:nvPr userDrawn="1"/>
        </p:nvSpPr>
        <p:spPr>
          <a:xfrm>
            <a:off x="4152825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MAI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6" name="Google Shape;363;p39">
            <a:extLst>
              <a:ext uri="{FF2B5EF4-FFF2-40B4-BE49-F238E27FC236}">
                <a16:creationId xmlns:a16="http://schemas.microsoft.com/office/drawing/2014/main" id="{A51EAC1D-96D9-4AFA-8614-35927E08B8EC}"/>
              </a:ext>
            </a:extLst>
          </p:cNvPr>
          <p:cNvSpPr/>
          <p:nvPr userDrawn="1"/>
        </p:nvSpPr>
        <p:spPr>
          <a:xfrm>
            <a:off x="3272713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2B4B85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bg1"/>
                </a:solidFill>
                <a:latin typeface="Inria Sans"/>
                <a:ea typeface="Inria Sans"/>
                <a:cs typeface="Inria Sans"/>
                <a:sym typeface="Inria Sans"/>
              </a:rPr>
              <a:t>AVR</a:t>
            </a:r>
            <a:endParaRPr sz="1300">
              <a:solidFill>
                <a:schemeClr val="bg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7" name="Google Shape;364;p39">
            <a:extLst>
              <a:ext uri="{FF2B5EF4-FFF2-40B4-BE49-F238E27FC236}">
                <a16:creationId xmlns:a16="http://schemas.microsoft.com/office/drawing/2014/main" id="{7EF23AB7-2E94-4B64-8792-8B4684082FAB}"/>
              </a:ext>
            </a:extLst>
          </p:cNvPr>
          <p:cNvSpPr/>
          <p:nvPr userDrawn="1"/>
        </p:nvSpPr>
        <p:spPr>
          <a:xfrm>
            <a:off x="2392601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MAR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8" name="Google Shape;365;p39">
            <a:extLst>
              <a:ext uri="{FF2B5EF4-FFF2-40B4-BE49-F238E27FC236}">
                <a16:creationId xmlns:a16="http://schemas.microsoft.com/office/drawing/2014/main" id="{1AB603DA-08EF-4980-8149-506F324E79B9}"/>
              </a:ext>
            </a:extLst>
          </p:cNvPr>
          <p:cNvSpPr/>
          <p:nvPr userDrawn="1"/>
        </p:nvSpPr>
        <p:spPr>
          <a:xfrm>
            <a:off x="1512489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FEV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19" name="Google Shape;366;p39">
            <a:extLst>
              <a:ext uri="{FF2B5EF4-FFF2-40B4-BE49-F238E27FC236}">
                <a16:creationId xmlns:a16="http://schemas.microsoft.com/office/drawing/2014/main" id="{EB824AA2-6F57-4B5D-B340-E66B5EBBB04E}"/>
              </a:ext>
            </a:extLst>
          </p:cNvPr>
          <p:cNvSpPr/>
          <p:nvPr userDrawn="1"/>
        </p:nvSpPr>
        <p:spPr>
          <a:xfrm>
            <a:off x="632377" y="3674600"/>
            <a:ext cx="1097200" cy="524800"/>
          </a:xfrm>
          <a:prstGeom prst="homePlate">
            <a:avLst>
              <a:gd name="adj" fmla="val 32030"/>
            </a:avLst>
          </a:prstGeom>
          <a:solidFill>
            <a:srgbClr val="002060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365733" tIns="0" rIns="0" bIns="0" anchor="ctr" anchorCtr="0">
            <a:noAutofit/>
          </a:bodyPr>
          <a:lstStyle/>
          <a:p>
            <a:r>
              <a:rPr lang="en" sz="1300">
                <a:solidFill>
                  <a:schemeClr val="lt1"/>
                </a:solidFill>
                <a:latin typeface="Inria Sans"/>
                <a:ea typeface="Inria Sans"/>
                <a:cs typeface="Inria Sans"/>
                <a:sym typeface="Inria Sans"/>
              </a:rPr>
              <a:t>JAN</a:t>
            </a:r>
            <a:endParaRPr sz="1300">
              <a:solidFill>
                <a:schemeClr val="lt1"/>
              </a:solidFill>
              <a:latin typeface="Inria Sans"/>
              <a:ea typeface="Inria Sans"/>
              <a:cs typeface="Inria Sans"/>
              <a:sym typeface="Inria Sans"/>
            </a:endParaRPr>
          </a:p>
        </p:txBody>
      </p:sp>
      <p:sp>
        <p:nvSpPr>
          <p:cNvPr id="20" name="Google Shape;367;p39">
            <a:extLst>
              <a:ext uri="{FF2B5EF4-FFF2-40B4-BE49-F238E27FC236}">
                <a16:creationId xmlns:a16="http://schemas.microsoft.com/office/drawing/2014/main" id="{907ADFC6-280C-40FD-8EB0-FF055E6C6C95}"/>
              </a:ext>
            </a:extLst>
          </p:cNvPr>
          <p:cNvSpPr/>
          <p:nvPr userDrawn="1"/>
        </p:nvSpPr>
        <p:spPr>
          <a:xfrm>
            <a:off x="0" y="3674600"/>
            <a:ext cx="849600" cy="524800"/>
          </a:xfrm>
          <a:prstGeom prst="homePlate">
            <a:avLst>
              <a:gd name="adj" fmla="val 32030"/>
            </a:avLst>
          </a:prstGeom>
          <a:solidFill>
            <a:schemeClr val="bg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300">
              <a:solidFill>
                <a:schemeClr val="dk1"/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E5BD6C3-AF6B-4FF6-B08A-546E089BBDA1}"/>
              </a:ext>
            </a:extLst>
          </p:cNvPr>
          <p:cNvGrpSpPr/>
          <p:nvPr userDrawn="1"/>
        </p:nvGrpSpPr>
        <p:grpSpPr>
          <a:xfrm>
            <a:off x="1025231" y="3042575"/>
            <a:ext cx="9702585" cy="1788850"/>
            <a:chOff x="1025231" y="3042575"/>
            <a:chExt cx="9702585" cy="1788850"/>
          </a:xfrm>
        </p:grpSpPr>
        <p:cxnSp>
          <p:nvCxnSpPr>
            <p:cNvPr id="33" name="Google Shape;368;p39">
              <a:extLst>
                <a:ext uri="{FF2B5EF4-FFF2-40B4-BE49-F238E27FC236}">
                  <a16:creationId xmlns:a16="http://schemas.microsoft.com/office/drawing/2014/main" id="{FD6FE5E1-23EE-42A7-8FC1-8F324CCE0BD1}"/>
                </a:ext>
              </a:extLst>
            </p:cNvPr>
            <p:cNvCxnSpPr/>
            <p:nvPr/>
          </p:nvCxnSpPr>
          <p:spPr>
            <a:xfrm rot="10800000">
              <a:off x="102523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4" name="Google Shape;370;p39">
              <a:extLst>
                <a:ext uri="{FF2B5EF4-FFF2-40B4-BE49-F238E27FC236}">
                  <a16:creationId xmlns:a16="http://schemas.microsoft.com/office/drawing/2014/main" id="{E926AE98-63E1-4A67-BB1C-5A86900B37A2}"/>
                </a:ext>
              </a:extLst>
            </p:cNvPr>
            <p:cNvCxnSpPr/>
            <p:nvPr/>
          </p:nvCxnSpPr>
          <p:spPr>
            <a:xfrm rot="10800000">
              <a:off x="278687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5" name="Google Shape;372;p39">
              <a:extLst>
                <a:ext uri="{FF2B5EF4-FFF2-40B4-BE49-F238E27FC236}">
                  <a16:creationId xmlns:a16="http://schemas.microsoft.com/office/drawing/2014/main" id="{B956DD69-B2CD-45AC-86CF-DC84AC3B4545}"/>
                </a:ext>
              </a:extLst>
            </p:cNvPr>
            <p:cNvCxnSpPr/>
            <p:nvPr/>
          </p:nvCxnSpPr>
          <p:spPr>
            <a:xfrm rot="10800000">
              <a:off x="454852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6" name="Google Shape;374;p39">
              <a:extLst>
                <a:ext uri="{FF2B5EF4-FFF2-40B4-BE49-F238E27FC236}">
                  <a16:creationId xmlns:a16="http://schemas.microsoft.com/office/drawing/2014/main" id="{34F4559D-1516-4D76-8293-ECDA65532A7D}"/>
                </a:ext>
              </a:extLst>
            </p:cNvPr>
            <p:cNvCxnSpPr/>
            <p:nvPr/>
          </p:nvCxnSpPr>
          <p:spPr>
            <a:xfrm rot="10800000">
              <a:off x="6310171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7" name="Google Shape;376;p39">
              <a:extLst>
                <a:ext uri="{FF2B5EF4-FFF2-40B4-BE49-F238E27FC236}">
                  <a16:creationId xmlns:a16="http://schemas.microsoft.com/office/drawing/2014/main" id="{D0B01B73-2107-4504-83F0-89AADA64418A}"/>
                </a:ext>
              </a:extLst>
            </p:cNvPr>
            <p:cNvCxnSpPr/>
            <p:nvPr/>
          </p:nvCxnSpPr>
          <p:spPr>
            <a:xfrm rot="10800000">
              <a:off x="8071817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8" name="Google Shape;378;p39">
              <a:extLst>
                <a:ext uri="{FF2B5EF4-FFF2-40B4-BE49-F238E27FC236}">
                  <a16:creationId xmlns:a16="http://schemas.microsoft.com/office/drawing/2014/main" id="{1667B7EF-206C-4106-A932-C360A4901C37}"/>
                </a:ext>
              </a:extLst>
            </p:cNvPr>
            <p:cNvCxnSpPr/>
            <p:nvPr/>
          </p:nvCxnSpPr>
          <p:spPr>
            <a:xfrm rot="10800000">
              <a:off x="9833464" y="304257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39" name="Google Shape;380;p39">
              <a:extLst>
                <a:ext uri="{FF2B5EF4-FFF2-40B4-BE49-F238E27FC236}">
                  <a16:creationId xmlns:a16="http://schemas.microsoft.com/office/drawing/2014/main" id="{71639FCC-C762-4D38-BCAB-F288E0FBAC88}"/>
                </a:ext>
              </a:extLst>
            </p:cNvPr>
            <p:cNvCxnSpPr/>
            <p:nvPr/>
          </p:nvCxnSpPr>
          <p:spPr>
            <a:xfrm rot="10800000">
              <a:off x="191958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0" name="Google Shape;382;p39">
              <a:extLst>
                <a:ext uri="{FF2B5EF4-FFF2-40B4-BE49-F238E27FC236}">
                  <a16:creationId xmlns:a16="http://schemas.microsoft.com/office/drawing/2014/main" id="{7C19A26B-DB9C-44BD-AD93-C0BEA8CB5044}"/>
                </a:ext>
              </a:extLst>
            </p:cNvPr>
            <p:cNvCxnSpPr/>
            <p:nvPr/>
          </p:nvCxnSpPr>
          <p:spPr>
            <a:xfrm rot="10800000">
              <a:off x="368122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1" name="Google Shape;384;p39">
              <a:extLst>
                <a:ext uri="{FF2B5EF4-FFF2-40B4-BE49-F238E27FC236}">
                  <a16:creationId xmlns:a16="http://schemas.microsoft.com/office/drawing/2014/main" id="{CB048544-D82D-44B4-8EC2-42F3CDFFD383}"/>
                </a:ext>
              </a:extLst>
            </p:cNvPr>
            <p:cNvCxnSpPr/>
            <p:nvPr/>
          </p:nvCxnSpPr>
          <p:spPr>
            <a:xfrm rot="10800000">
              <a:off x="544287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2" name="Google Shape;386;p39">
              <a:extLst>
                <a:ext uri="{FF2B5EF4-FFF2-40B4-BE49-F238E27FC236}">
                  <a16:creationId xmlns:a16="http://schemas.microsoft.com/office/drawing/2014/main" id="{754E0C33-BAA3-4369-A30C-F498B55E13AE}"/>
                </a:ext>
              </a:extLst>
            </p:cNvPr>
            <p:cNvCxnSpPr/>
            <p:nvPr/>
          </p:nvCxnSpPr>
          <p:spPr>
            <a:xfrm rot="10800000">
              <a:off x="7204523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3" name="Google Shape;388;p39">
              <a:extLst>
                <a:ext uri="{FF2B5EF4-FFF2-40B4-BE49-F238E27FC236}">
                  <a16:creationId xmlns:a16="http://schemas.microsoft.com/office/drawing/2014/main" id="{2E7D3906-9D6A-469D-B9C6-A8FAFD424E3B}"/>
                </a:ext>
              </a:extLst>
            </p:cNvPr>
            <p:cNvCxnSpPr/>
            <p:nvPr/>
          </p:nvCxnSpPr>
          <p:spPr>
            <a:xfrm rot="10800000">
              <a:off x="8966169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cxnSp>
          <p:nvCxnSpPr>
            <p:cNvPr id="44" name="Google Shape;390;p39">
              <a:extLst>
                <a:ext uri="{FF2B5EF4-FFF2-40B4-BE49-F238E27FC236}">
                  <a16:creationId xmlns:a16="http://schemas.microsoft.com/office/drawing/2014/main" id="{9E53BE1D-358C-4C86-B2D7-C8721CD57AAD}"/>
                </a:ext>
              </a:extLst>
            </p:cNvPr>
            <p:cNvCxnSpPr/>
            <p:nvPr/>
          </p:nvCxnSpPr>
          <p:spPr>
            <a:xfrm rot="10800000">
              <a:off x="10727816" y="4166625"/>
              <a:ext cx="0" cy="664800"/>
            </a:xfrm>
            <a:prstGeom prst="straightConnector1">
              <a:avLst/>
            </a:prstGeom>
            <a:noFill/>
            <a:ln w="9525" cap="flat" cmpd="sng">
              <a:solidFill>
                <a:srgbClr val="D6DAE0"/>
              </a:solidFill>
              <a:prstDash val="solid"/>
              <a:round/>
              <a:headEnd type="oval" w="med" len="med"/>
              <a:tailEnd type="oval" w="med" len="med"/>
            </a:ln>
          </p:spPr>
        </p:cxnSp>
      </p:grpSp>
      <p:sp>
        <p:nvSpPr>
          <p:cNvPr id="47" name="Espace réservé du texte 45">
            <a:extLst>
              <a:ext uri="{FF2B5EF4-FFF2-40B4-BE49-F238E27FC236}">
                <a16:creationId xmlns:a16="http://schemas.microsoft.com/office/drawing/2014/main" id="{A1FE6AFF-1DCB-42B0-8BC7-3FF47FADA5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257" y="2135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49" name="Espace réservé du texte 45">
            <a:extLst>
              <a:ext uri="{FF2B5EF4-FFF2-40B4-BE49-F238E27FC236}">
                <a16:creationId xmlns:a16="http://schemas.microsoft.com/office/drawing/2014/main" id="{D02F4E13-A6B6-44E9-845D-EB36C06AEB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2393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1" name="Espace réservé du texte 45">
            <a:extLst>
              <a:ext uri="{FF2B5EF4-FFF2-40B4-BE49-F238E27FC236}">
                <a16:creationId xmlns:a16="http://schemas.microsoft.com/office/drawing/2014/main" id="{0A561DBB-C3AA-464C-9841-B9A3FC0A82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4854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3" name="Espace réservé du texte 45">
            <a:extLst>
              <a:ext uri="{FF2B5EF4-FFF2-40B4-BE49-F238E27FC236}">
                <a16:creationId xmlns:a16="http://schemas.microsoft.com/office/drawing/2014/main" id="{BD1D5DA9-95E4-45FA-A99F-DD0676FB2F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77315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5" name="Espace réservé du texte 45">
            <a:extLst>
              <a:ext uri="{FF2B5EF4-FFF2-40B4-BE49-F238E27FC236}">
                <a16:creationId xmlns:a16="http://schemas.microsoft.com/office/drawing/2014/main" id="{235086B5-DFD4-44B3-9551-94A840BAE8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42013" y="2139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57" name="Espace réservé du texte 45">
            <a:extLst>
              <a:ext uri="{FF2B5EF4-FFF2-40B4-BE49-F238E27FC236}">
                <a16:creationId xmlns:a16="http://schemas.microsoft.com/office/drawing/2014/main" id="{1D2B7EC4-CE1E-4946-8E23-4078DA0288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5669" y="2135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4" name="Espace réservé du texte 45">
            <a:extLst>
              <a:ext uri="{FF2B5EF4-FFF2-40B4-BE49-F238E27FC236}">
                <a16:creationId xmlns:a16="http://schemas.microsoft.com/office/drawing/2014/main" id="{ADB72052-957A-4300-A819-2882139B3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3358" y="5032188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5" name="Espace réservé du texte 45">
            <a:extLst>
              <a:ext uri="{FF2B5EF4-FFF2-40B4-BE49-F238E27FC236}">
                <a16:creationId xmlns:a16="http://schemas.microsoft.com/office/drawing/2014/main" id="{A08E1E97-7FD5-4EF5-9A16-90B51ED4CF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008494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6" name="Espace réservé du texte 45">
            <a:extLst>
              <a:ext uri="{FF2B5EF4-FFF2-40B4-BE49-F238E27FC236}">
                <a16:creationId xmlns:a16="http://schemas.microsoft.com/office/drawing/2014/main" id="{A6B76954-1753-4BE1-9815-4ECBA8F8C8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70955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7" name="Espace réservé du texte 45">
            <a:extLst>
              <a:ext uri="{FF2B5EF4-FFF2-40B4-BE49-F238E27FC236}">
                <a16:creationId xmlns:a16="http://schemas.microsoft.com/office/drawing/2014/main" id="{F972A133-F851-4C7E-BF6A-5A413421A3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33416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8" name="Espace réservé du texte 45">
            <a:extLst>
              <a:ext uri="{FF2B5EF4-FFF2-40B4-BE49-F238E27FC236}">
                <a16:creationId xmlns:a16="http://schemas.microsoft.com/office/drawing/2014/main" id="{3BD8C773-971F-4B49-BDFC-3627B901F1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8114" y="503657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69" name="Espace réservé du texte 45">
            <a:extLst>
              <a:ext uri="{FF2B5EF4-FFF2-40B4-BE49-F238E27FC236}">
                <a16:creationId xmlns:a16="http://schemas.microsoft.com/office/drawing/2014/main" id="{887A850E-DDFB-4B30-A3CC-60839965A4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61770" y="5032092"/>
            <a:ext cx="1666875" cy="7112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000">
                <a:solidFill>
                  <a:schemeClr val="bg1"/>
                </a:solidFill>
                <a:latin typeface="Barlow"/>
              </a:defRPr>
            </a:lvl1pPr>
            <a:lvl2pPr marL="457200" indent="0">
              <a:buFont typeface="+mj-lt"/>
              <a:buNone/>
              <a:defRPr sz="1000">
                <a:latin typeface="Barlow"/>
              </a:defRPr>
            </a:lvl2pPr>
            <a:lvl3pPr marL="914400" indent="0">
              <a:buFont typeface="+mj-lt"/>
              <a:buNone/>
              <a:defRPr sz="1000">
                <a:latin typeface="Barlow"/>
              </a:defRPr>
            </a:lvl3pPr>
            <a:lvl4pPr marL="1371600" indent="0">
              <a:buFont typeface="+mj-lt"/>
              <a:buNone/>
              <a:defRPr sz="1000">
                <a:latin typeface="Barlow"/>
              </a:defRPr>
            </a:lvl4pPr>
            <a:lvl5pPr marL="1828800" indent="0">
              <a:buFont typeface="+mj-lt"/>
              <a:buNone/>
              <a:defRPr sz="1000">
                <a:latin typeface="Barlow"/>
              </a:defRPr>
            </a:lvl5pPr>
          </a:lstStyle>
          <a:p>
            <a:pPr lvl="0"/>
            <a:r>
              <a:rPr lang="fr-FR"/>
              <a:t>Cliquez pour ajouter du texte</a:t>
            </a:r>
          </a:p>
        </p:txBody>
      </p:sp>
      <p:sp>
        <p:nvSpPr>
          <p:cNvPr id="70" name="Google Shape;32;p6">
            <a:extLst>
              <a:ext uri="{FF2B5EF4-FFF2-40B4-BE49-F238E27FC236}">
                <a16:creationId xmlns:a16="http://schemas.microsoft.com/office/drawing/2014/main" id="{27811ABC-4B79-468C-85D9-A6B9AEA2E1B2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6" name="Espace réservé du texte 2">
            <a:extLst>
              <a:ext uri="{FF2B5EF4-FFF2-40B4-BE49-F238E27FC236}">
                <a16:creationId xmlns:a16="http://schemas.microsoft.com/office/drawing/2014/main" id="{02840E39-7C26-4E48-812E-A6A0401AEA5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407348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9;p6">
            <a:extLst>
              <a:ext uri="{FF2B5EF4-FFF2-40B4-BE49-F238E27FC236}">
                <a16:creationId xmlns:a16="http://schemas.microsoft.com/office/drawing/2014/main" id="{573C3066-7235-C74F-8A91-7ED440FE701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80321" y="980322"/>
            <a:ext cx="10225523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fr-FR"/>
              <a:t>Cliquez pour ajouter le titre</a:t>
            </a:r>
            <a:endParaRPr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FD7E31D-30ED-274C-B1C5-11BA3D0F7F5A}"/>
              </a:ext>
            </a:extLst>
          </p:cNvPr>
          <p:cNvCxnSpPr>
            <a:cxnSpLocks/>
          </p:cNvCxnSpPr>
          <p:nvPr userDrawn="1"/>
        </p:nvCxnSpPr>
        <p:spPr>
          <a:xfrm>
            <a:off x="162525" y="1261228"/>
            <a:ext cx="612000" cy="0"/>
          </a:xfrm>
          <a:prstGeom prst="line">
            <a:avLst/>
          </a:prstGeom>
          <a:ln w="7620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507F3901-C51F-4B86-A6B3-B6AD8D38DDB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B8F557D0-F906-48E4-9676-2FCF206075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53661"/>
            <a:ext cx="5833582" cy="215900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500" b="1" i="1">
                <a:solidFill>
                  <a:schemeClr val="bg1"/>
                </a:solidFill>
                <a:latin typeface="Barlow"/>
              </a:defRPr>
            </a:lvl1pPr>
          </a:lstStyle>
          <a:p>
            <a:pPr lvl="0"/>
            <a:r>
              <a:rPr lang="fr-FR"/>
              <a:t>Cliquez ici pour du texte</a:t>
            </a:r>
          </a:p>
        </p:txBody>
      </p:sp>
    </p:spTree>
    <p:extLst>
      <p:ext uri="{BB962C8B-B14F-4D97-AF65-F5344CB8AC3E}">
        <p14:creationId xmlns:p14="http://schemas.microsoft.com/office/powerpoint/2010/main" val="3049999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;p9">
            <a:extLst>
              <a:ext uri="{FF2B5EF4-FFF2-40B4-BE49-F238E27FC236}">
                <a16:creationId xmlns:a16="http://schemas.microsoft.com/office/drawing/2014/main" id="{31D6BDB8-40A4-AB40-9EC0-61074D386A46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80322" y="5987362"/>
            <a:ext cx="10225522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800"/>
              </a:spcAft>
              <a:buSzPts val="1600"/>
              <a:buNone/>
              <a:defRPr sz="1400">
                <a:solidFill>
                  <a:schemeClr val="bg1"/>
                </a:solidFill>
                <a:latin typeface="Barlow"/>
              </a:defRPr>
            </a:lvl1pPr>
          </a:lstStyle>
          <a:p>
            <a:r>
              <a:rPr lang="fr-FR"/>
              <a:t>Cliquez pour ajouter du texte</a:t>
            </a:r>
            <a:endParaRPr/>
          </a:p>
        </p:txBody>
      </p:sp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F4B6C03F-1988-45C2-A41B-CDD7235AA36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481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26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bg>
      <p:bgPr>
        <a:gradFill flip="none" rotWithShape="1">
          <a:gsLst>
            <a:gs pos="65000">
              <a:srgbClr val="0A0096">
                <a:lumMod val="100000"/>
              </a:srgbClr>
            </a:gs>
            <a:gs pos="100000">
              <a:srgbClr val="073ACB"/>
            </a:gs>
          </a:gsLst>
          <a:lin ang="1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A5ADCC51-12BA-0939-43B6-1CC81E591A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451" b="7750"/>
          <a:stretch/>
        </p:blipFill>
        <p:spPr>
          <a:xfrm>
            <a:off x="94905" y="-4"/>
            <a:ext cx="6564184" cy="68580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3CCA1A-2351-2D77-9D63-E3C779122BF8}"/>
              </a:ext>
            </a:extLst>
          </p:cNvPr>
          <p:cNvSpPr/>
          <p:nvPr userDrawn="1"/>
        </p:nvSpPr>
        <p:spPr>
          <a:xfrm rot="10800000">
            <a:off x="1436914" y="-4"/>
            <a:ext cx="4750130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aphique 5">
            <a:extLst>
              <a:ext uri="{FF2B5EF4-FFF2-40B4-BE49-F238E27FC236}">
                <a16:creationId xmlns:a16="http://schemas.microsoft.com/office/drawing/2014/main" id="{17592943-A018-3DEA-34AA-57037D613F75}"/>
              </a:ext>
            </a:extLst>
          </p:cNvPr>
          <p:cNvGrpSpPr/>
          <p:nvPr userDrawn="1"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9" name="Forme libre : forme 24">
              <a:extLst>
                <a:ext uri="{FF2B5EF4-FFF2-40B4-BE49-F238E27FC236}">
                  <a16:creationId xmlns:a16="http://schemas.microsoft.com/office/drawing/2014/main" id="{4F2A7251-DA74-6897-94C8-7A5FA28EA61C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orme libre : forme 25">
              <a:extLst>
                <a:ext uri="{FF2B5EF4-FFF2-40B4-BE49-F238E27FC236}">
                  <a16:creationId xmlns:a16="http://schemas.microsoft.com/office/drawing/2014/main" id="{FB8F8FF7-442E-6251-1B8B-926B8123124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orme libre : forme 26">
              <a:extLst>
                <a:ext uri="{FF2B5EF4-FFF2-40B4-BE49-F238E27FC236}">
                  <a16:creationId xmlns:a16="http://schemas.microsoft.com/office/drawing/2014/main" id="{7C77BE0F-2DD8-78BC-7D08-9152C6B7DD2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orme libre : forme 27">
              <a:extLst>
                <a:ext uri="{FF2B5EF4-FFF2-40B4-BE49-F238E27FC236}">
                  <a16:creationId xmlns:a16="http://schemas.microsoft.com/office/drawing/2014/main" id="{34CC5C8D-8407-6C7D-D55A-8F36A3706536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orme libre : forme 28">
              <a:extLst>
                <a:ext uri="{FF2B5EF4-FFF2-40B4-BE49-F238E27FC236}">
                  <a16:creationId xmlns:a16="http://schemas.microsoft.com/office/drawing/2014/main" id="{0DAD638F-8827-8327-BC92-BF213ADE225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orme libre : forme 29">
              <a:extLst>
                <a:ext uri="{FF2B5EF4-FFF2-40B4-BE49-F238E27FC236}">
                  <a16:creationId xmlns:a16="http://schemas.microsoft.com/office/drawing/2014/main" id="{BA2CD41D-F6CD-5ACE-F34B-A3E8A80624C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e libre : forme 33">
              <a:extLst>
                <a:ext uri="{FF2B5EF4-FFF2-40B4-BE49-F238E27FC236}">
                  <a16:creationId xmlns:a16="http://schemas.microsoft.com/office/drawing/2014/main" id="{1330F839-D7B5-86F8-E5CC-03DC068C78F5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orme libre : forme 36">
              <a:extLst>
                <a:ext uri="{FF2B5EF4-FFF2-40B4-BE49-F238E27FC236}">
                  <a16:creationId xmlns:a16="http://schemas.microsoft.com/office/drawing/2014/main" id="{A5B3C33C-09CB-A705-AF50-79FD160FE3BE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e libre : forme 39">
              <a:extLst>
                <a:ext uri="{FF2B5EF4-FFF2-40B4-BE49-F238E27FC236}">
                  <a16:creationId xmlns:a16="http://schemas.microsoft.com/office/drawing/2014/main" id="{335F030C-10D9-2C53-FF71-899F7CCF670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e libre : forme 55">
              <a:extLst>
                <a:ext uri="{FF2B5EF4-FFF2-40B4-BE49-F238E27FC236}">
                  <a16:creationId xmlns:a16="http://schemas.microsoft.com/office/drawing/2014/main" id="{C5EB19E7-AD86-FB05-8F01-3C1D4715D10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orme libre : forme 56">
              <a:extLst>
                <a:ext uri="{FF2B5EF4-FFF2-40B4-BE49-F238E27FC236}">
                  <a16:creationId xmlns:a16="http://schemas.microsoft.com/office/drawing/2014/main" id="{B5EECC68-B671-9455-4280-F819AC0E7FD8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e libre : forme 57">
              <a:extLst>
                <a:ext uri="{FF2B5EF4-FFF2-40B4-BE49-F238E27FC236}">
                  <a16:creationId xmlns:a16="http://schemas.microsoft.com/office/drawing/2014/main" id="{310DE436-D254-C21B-1DE4-296FDA7321E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22183E8-CF48-FBDF-E488-E4FDB456C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075" y="2449298"/>
            <a:ext cx="7361938" cy="1792177"/>
          </a:xfrm>
          <a:prstGeom prst="rect">
            <a:avLst/>
          </a:prstGeom>
        </p:spPr>
        <p:txBody>
          <a:bodyPr/>
          <a:lstStyle>
            <a:lvl1pPr>
              <a:defRPr lang="fr-FR" sz="66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F1A0F591-DD20-1697-B17F-5D92AF42C4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6663" y="4548250"/>
            <a:ext cx="4884737" cy="415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3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809651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9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50" t="30284"/>
          <a:stretch/>
        </p:blipFill>
        <p:spPr>
          <a:xfrm>
            <a:off x="0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0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528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7CC86F7-DB36-B9A9-C32A-4D3807264AAB}"/>
              </a:ext>
            </a:extLst>
          </p:cNvPr>
          <p:cNvSpPr/>
          <p:nvPr userDrawn="1"/>
        </p:nvSpPr>
        <p:spPr>
          <a:xfrm>
            <a:off x="7630048" y="0"/>
            <a:ext cx="4561952" cy="6857994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8F407FB5-B624-43A7-37E5-71A530E9F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550" t="30284"/>
          <a:stretch/>
        </p:blipFill>
        <p:spPr>
          <a:xfrm>
            <a:off x="7630048" y="-1"/>
            <a:ext cx="4323775" cy="5509813"/>
          </a:xfrm>
          <a:prstGeom prst="rect">
            <a:avLst/>
          </a:prstGeo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487" y="1558213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7487" y="2817845"/>
            <a:ext cx="63150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8F0E13A-A63C-A4E8-03D1-0FB7AAD56F70}"/>
              </a:ext>
            </a:extLst>
          </p:cNvPr>
          <p:cNvSpPr/>
          <p:nvPr userDrawn="1"/>
        </p:nvSpPr>
        <p:spPr>
          <a:xfrm rot="10800000">
            <a:off x="7630048" y="-5"/>
            <a:ext cx="4561952" cy="6858001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78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25778F4-E720-2FCF-8C97-9BF2EB52AD21}"/>
              </a:ext>
            </a:extLst>
          </p:cNvPr>
          <p:cNvCxnSpPr>
            <a:cxnSpLocks/>
          </p:cNvCxnSpPr>
          <p:nvPr userDrawn="1"/>
        </p:nvCxnSpPr>
        <p:spPr>
          <a:xfrm>
            <a:off x="7630048" y="6738257"/>
            <a:ext cx="331293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7A0D22C-0E17-2EDB-33AA-A93F1122D77D}"/>
              </a:ext>
            </a:extLst>
          </p:cNvPr>
          <p:cNvPicPr/>
          <p:nvPr userDrawn="1"/>
        </p:nvPicPr>
        <p:blipFill>
          <a:blip r:embed="rId5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62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0858"/>
            <a:ext cx="9215120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2A0DA97-8A56-26E5-FD42-E90553D1B53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43500" y="2379365"/>
            <a:ext cx="63150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43500" y="3638997"/>
            <a:ext cx="6315075" cy="1728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9C62165-24EC-A6B6-0765-3794938AF9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90BE1FE-0A70-8E1B-2C4F-424187B79C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0DAE7C2-1FB1-D6B1-0F3C-42825166CF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2379365"/>
            <a:ext cx="4851400" cy="298767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49804E64-3A36-CBBC-FE8B-2106A6504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2" name="Espace réservé du texte 24">
            <a:extLst>
              <a:ext uri="{FF2B5EF4-FFF2-40B4-BE49-F238E27FC236}">
                <a16:creationId xmlns:a16="http://schemas.microsoft.com/office/drawing/2014/main" id="{6FB8AEB0-9F5F-C3B9-555A-23387B2BF2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ASSEMBLÉE GÉNÉRALE FÉDÉRALE - DIJON 2025</a:t>
            </a:r>
          </a:p>
          <a:p>
            <a:pPr lvl="0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C07ECA-F0A7-9736-28F0-9B8ED8783DA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166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rsegi Panjang 2">
            <a:extLst>
              <a:ext uri="{FF2B5EF4-FFF2-40B4-BE49-F238E27FC236}">
                <a16:creationId xmlns:a16="http://schemas.microsoft.com/office/drawing/2014/main" id="{BE6E8DEB-1354-2C2F-1995-A937122AB2F8}"/>
              </a:ext>
            </a:extLst>
          </p:cNvPr>
          <p:cNvSpPr/>
          <p:nvPr userDrawn="1"/>
        </p:nvSpPr>
        <p:spPr>
          <a:xfrm flipH="1">
            <a:off x="7878354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5" name="Persegi Panjang 2">
            <a:extLst>
              <a:ext uri="{FF2B5EF4-FFF2-40B4-BE49-F238E27FC236}">
                <a16:creationId xmlns:a16="http://schemas.microsoft.com/office/drawing/2014/main" id="{6F029423-0E56-213E-8B2B-ACEEFEC4A3F7}"/>
              </a:ext>
            </a:extLst>
          </p:cNvPr>
          <p:cNvSpPr/>
          <p:nvPr userDrawn="1"/>
        </p:nvSpPr>
        <p:spPr>
          <a:xfrm flipH="1">
            <a:off x="4670697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7" name="Persegi Panjang 2">
            <a:extLst>
              <a:ext uri="{FF2B5EF4-FFF2-40B4-BE49-F238E27FC236}">
                <a16:creationId xmlns:a16="http://schemas.microsoft.com/office/drawing/2014/main" id="{C1B21A5B-17D9-79D0-46DF-7CFD185F2B18}"/>
              </a:ext>
            </a:extLst>
          </p:cNvPr>
          <p:cNvSpPr/>
          <p:nvPr userDrawn="1"/>
        </p:nvSpPr>
        <p:spPr>
          <a:xfrm flipH="1">
            <a:off x="1463040" y="1898111"/>
            <a:ext cx="2651975" cy="407803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7B2C24-681B-2BE4-6D6A-FFF7D0C94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12AD5F44-6CA1-4FCA-5E3A-6E8BC5D68B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215807D4-B392-7CBC-E485-4410E8EE3DE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0D02F8-CE4A-68A5-3735-06DE2E5989F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BDDC9F-FB7A-C0F7-E11B-B7B4B140A66D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4">
            <a:extLst>
              <a:ext uri="{FF2B5EF4-FFF2-40B4-BE49-F238E27FC236}">
                <a16:creationId xmlns:a16="http://schemas.microsoft.com/office/drawing/2014/main" id="{EAA73C9B-0FAB-D9D9-661C-D518F74500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C531C376-4F62-D2CC-C20F-D790BDEF37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61672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9AF37420-F881-BB39-F69E-37AD5F68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83843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C8918D2F-F5FC-F74A-EE4A-97CDEC8A97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76986" y="2821153"/>
            <a:ext cx="2257186" cy="2975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5F87CEB9-864B-FA7B-0D90-85B63A9E1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61672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5">
            <a:extLst>
              <a:ext uri="{FF2B5EF4-FFF2-40B4-BE49-F238E27FC236}">
                <a16:creationId xmlns:a16="http://schemas.microsoft.com/office/drawing/2014/main" id="{5574D7AD-ABC0-E579-AED4-674AE2F429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83843" y="2178887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0581571F-96BC-3F5C-EE64-FB549E435D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76986" y="2194041"/>
            <a:ext cx="2257186" cy="491768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09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+ Ic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146D512-2411-D10A-8A6D-38DCE9D149F5}"/>
              </a:ext>
            </a:extLst>
          </p:cNvPr>
          <p:cNvSpPr/>
          <p:nvPr userDrawn="1"/>
        </p:nvSpPr>
        <p:spPr>
          <a:xfrm>
            <a:off x="1787505" y="1603855"/>
            <a:ext cx="2540376" cy="4565432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2817845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C5A4EE-7F75-2A9C-2023-39546B61C89D}"/>
              </a:ext>
            </a:extLst>
          </p:cNvPr>
          <p:cNvSpPr/>
          <p:nvPr userDrawn="1"/>
        </p:nvSpPr>
        <p:spPr>
          <a:xfrm>
            <a:off x="562178" y="1758295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F0CC38-D57A-5ABD-226B-8843A3E271B9}"/>
              </a:ext>
            </a:extLst>
          </p:cNvPr>
          <p:cNvSpPr/>
          <p:nvPr userDrawn="1"/>
        </p:nvSpPr>
        <p:spPr>
          <a:xfrm>
            <a:off x="3604803" y="3127279"/>
            <a:ext cx="2899954" cy="28999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32886" dist="38100" dir="2700000" sx="100492" sy="100492" algn="tl" rotWithShape="0">
              <a:prstClr val="black">
                <a:alpha val="1504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space réservé pour une image  16">
            <a:extLst>
              <a:ext uri="{FF2B5EF4-FFF2-40B4-BE49-F238E27FC236}">
                <a16:creationId xmlns:a16="http://schemas.microsoft.com/office/drawing/2014/main" id="{644D5CDB-EAB8-9C64-E400-3794C26CF47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4849" y="1900965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8" name="Espace réservé pour une image  16">
            <a:extLst>
              <a:ext uri="{FF2B5EF4-FFF2-40B4-BE49-F238E27FC236}">
                <a16:creationId xmlns:a16="http://schemas.microsoft.com/office/drawing/2014/main" id="{9A50ABD5-F31E-2C5F-D42D-44011BF2AE0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9651" y="3280707"/>
            <a:ext cx="2614612" cy="261461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1C314F1E-E845-05D3-AF02-3AA863D5D93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833F1994-1F9F-34B6-6C81-CFA9B046D8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23F74A-0DFB-6316-817A-60FFC5815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F4BE3799-F6E4-970B-261E-382C502D7D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8CEBB9C0-DFEC-2F00-504E-6A1C39EAAC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ASSEMBLÉE GÉNÉRALE FÉDÉRALE - DIJON 2025</a:t>
            </a:r>
          </a:p>
          <a:p>
            <a:pPr lvl="0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5350D-2E99-8DD8-6E4B-B3AC118EBB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989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20">
            <a:extLst>
              <a:ext uri="{FF2B5EF4-FFF2-40B4-BE49-F238E27FC236}">
                <a16:creationId xmlns:a16="http://schemas.microsoft.com/office/drawing/2014/main" id="{669781B0-923F-701C-A7F8-C6060EAAF4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2799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E27041-8393-B7BE-C9EF-00B195691574}"/>
              </a:ext>
            </a:extLst>
          </p:cNvPr>
          <p:cNvSpPr/>
          <p:nvPr userDrawn="1"/>
        </p:nvSpPr>
        <p:spPr>
          <a:xfrm rot="16200000">
            <a:off x="3193965" y="-2140036"/>
            <a:ext cx="5804071" cy="12192000"/>
          </a:xfrm>
          <a:prstGeom prst="rect">
            <a:avLst/>
          </a:prstGeom>
          <a:gradFill>
            <a:gsLst>
              <a:gs pos="5000">
                <a:srgbClr val="0A0096">
                  <a:alpha val="0"/>
                </a:srgbClr>
              </a:gs>
              <a:gs pos="100000">
                <a:srgbClr val="0A009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35800" y="307023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35800" y="4329871"/>
            <a:ext cx="4422775" cy="126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24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33BBCFD5-D4D6-2E6A-F549-E89723A40F12}"/>
              </a:ext>
            </a:extLst>
          </p:cNvPr>
          <p:cNvSpPr/>
          <p:nvPr userDrawn="1"/>
        </p:nvSpPr>
        <p:spPr>
          <a:xfrm flipH="1">
            <a:off x="0" y="1721109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007640"/>
            <a:ext cx="4422775" cy="847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3032568"/>
            <a:ext cx="4422775" cy="2764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B588A36-B1D6-B4B0-72A2-2672CFF35B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00764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48435D8A-29F2-FE9C-E33F-51808E18B1A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FF0B8DC1-A324-D12F-AD67-618640FDEC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B9C940B-1955-E200-5D0F-3C9FD7072C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A5A35601-929A-4CBA-9838-D377EE6BDD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F623178-A0A4-4289-DAFF-1E4E5EE1D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3D9D9B-A4F0-A6D4-09EE-C456EBFE154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1807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Titre + Text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segi Panjang 2">
            <a:extLst>
              <a:ext uri="{FF2B5EF4-FFF2-40B4-BE49-F238E27FC236}">
                <a16:creationId xmlns:a16="http://schemas.microsoft.com/office/drawing/2014/main" id="{0FEE7404-A29A-0072-7127-A65E054C8C01}"/>
              </a:ext>
            </a:extLst>
          </p:cNvPr>
          <p:cNvSpPr/>
          <p:nvPr userDrawn="1"/>
        </p:nvSpPr>
        <p:spPr>
          <a:xfrm flipH="1">
            <a:off x="8515350" y="1694874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3AFC10B-BFCA-A2C1-ED2B-B3AA22DEA74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85611"/>
            <a:ext cx="4422775" cy="8322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DFE67B6-6371-CFF9-CB2C-6A86329B66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3090442"/>
            <a:ext cx="4422775" cy="2680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7CFD981-C36B-4EEA-7143-FF2A648706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16914" y="1981406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1BFC8E7-AC68-52B5-1F00-75121B886A42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ce réservé du texte 24">
            <a:extLst>
              <a:ext uri="{FF2B5EF4-FFF2-40B4-BE49-F238E27FC236}">
                <a16:creationId xmlns:a16="http://schemas.microsoft.com/office/drawing/2014/main" id="{71D985A3-BD7C-EFD1-5E2C-08AF8C46B4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83172E-8BB0-405B-6052-D9AB41E402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424972A-1319-3234-F340-90B915CA60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4C39BB5-9B0B-5A7F-EDB0-F64027D27A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BFE9B1-0D25-7A85-11B7-2FBE831CAF6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4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64E4E-1810-6008-319E-84447DE8A8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5759F1BD-8C3C-88C8-A819-543C560ED2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F675DCDB-5543-D257-1431-D0EEA29777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2633A-D61D-B343-059C-B38DB8A4A07C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047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ble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5DA2DF6-4795-F186-FCD6-960784ABA9B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texte 24">
            <a:extLst>
              <a:ext uri="{FF2B5EF4-FFF2-40B4-BE49-F238E27FC236}">
                <a16:creationId xmlns:a16="http://schemas.microsoft.com/office/drawing/2014/main" id="{2C1B1D30-8E14-40E5-6F8B-A97891E876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E51D573-ABDF-B05B-3E60-806E222DB15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DEB1725-05D2-59ED-4F96-B1618D25C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4DB6DB91-C516-8311-93A7-F9F106A828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ASSEMBLÉE GÉNÉRALE FÉDÉRALE - DIJON 2025</a:t>
            </a:r>
          </a:p>
          <a:p>
            <a:pPr lvl="0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E73D9C-3612-8B9D-A77F-0163D2A142F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9622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0A8ACFD8-431C-B092-EE24-9D498818CC3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FD1361-C54C-1956-328A-01A6A028E2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52D0CB4-ED07-CBA9-C446-3992BDC684A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20E40CB5-1C62-4790-FF37-0AD2E3FDA2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7A6CACE8-8730-7A8C-5783-C0D1EC6B78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F4880033-7A2F-C662-12A0-962F3C13F0C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4523C5-2821-38EC-9746-4BC1D6B69097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0997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segi Panjang 2">
            <a:extLst>
              <a:ext uri="{FF2B5EF4-FFF2-40B4-BE49-F238E27FC236}">
                <a16:creationId xmlns:a16="http://schemas.microsoft.com/office/drawing/2014/main" id="{C7A5B6ED-1E97-8883-899A-A8ADC11B5BF6}"/>
              </a:ext>
            </a:extLst>
          </p:cNvPr>
          <p:cNvSpPr/>
          <p:nvPr userDrawn="1"/>
        </p:nvSpPr>
        <p:spPr>
          <a:xfrm flipH="1">
            <a:off x="6096000" y="2502580"/>
            <a:ext cx="3676650" cy="436245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2A1051C9-6F92-1C93-BABE-D05BDBE93A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1932AAB8-925F-FE1E-2171-69F122A585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13748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6" name="Tampungan Gambar 7">
            <a:extLst>
              <a:ext uri="{FF2B5EF4-FFF2-40B4-BE49-F238E27FC236}">
                <a16:creationId xmlns:a16="http://schemas.microsoft.com/office/drawing/2014/main" id="{9E9C7EDC-C49E-E224-AE53-EEF213A816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0785078-E6F4-AD63-1ED3-8AF9686EFF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45DAC822-9B10-5F34-9C7D-0AD7F5AB7C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B27BC67C-D977-40CD-2990-069148BC1E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70E07B-599E-3C74-4CC0-657FE153AEC1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519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530858"/>
            <a:ext cx="9215120" cy="461665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Bleu">
    <p:bg>
      <p:bgPr>
        <a:solidFill>
          <a:srgbClr val="0A00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DC1951-0FF4-4139-BCF0-F2EE45D575A2}"/>
              </a:ext>
            </a:extLst>
          </p:cNvPr>
          <p:cNvSpPr/>
          <p:nvPr userDrawn="1"/>
        </p:nvSpPr>
        <p:spPr>
          <a:xfrm>
            <a:off x="4163487" y="1680268"/>
            <a:ext cx="3865026" cy="44324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0A1FDF-153C-4144-858F-8D9EC1833072}"/>
              </a:ext>
            </a:extLst>
          </p:cNvPr>
          <p:cNvSpPr/>
          <p:nvPr userDrawn="1"/>
        </p:nvSpPr>
        <p:spPr>
          <a:xfrm>
            <a:off x="893671" y="2064899"/>
            <a:ext cx="3194236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F0C27FB-2763-46CD-8859-AFE7DC09F218}"/>
              </a:ext>
            </a:extLst>
          </p:cNvPr>
          <p:cNvSpPr/>
          <p:nvPr userDrawn="1"/>
        </p:nvSpPr>
        <p:spPr>
          <a:xfrm>
            <a:off x="8104096" y="2064899"/>
            <a:ext cx="3194234" cy="36631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60802F-698F-4B76-B1FF-3ED8E03CCD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52228" y="1818640"/>
            <a:ext cx="3687543" cy="2942667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5A13EF4-4B8A-4492-8247-407E03BB28A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77434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490D3A-FD08-4F8B-9AFA-11F938D0A7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010" y="2203116"/>
            <a:ext cx="3047556" cy="231510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C6D4A85B-E047-7DD4-4354-425F81CF40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26689" y="594800"/>
            <a:ext cx="5138621" cy="29016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D86F9670-295F-9BDD-7314-C9AB52E87A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82506" y="944717"/>
            <a:ext cx="6826986" cy="19004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endParaRPr lang="en-US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14FD45E-5770-0966-59B3-E13985FF21D9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24">
            <a:extLst>
              <a:ext uri="{FF2B5EF4-FFF2-40B4-BE49-F238E27FC236}">
                <a16:creationId xmlns:a16="http://schemas.microsoft.com/office/drawing/2014/main" id="{4483EA1C-7158-0B39-6325-F0DAF933274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0F0C-D1E6-846E-6F2E-3D8ECEFF826D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3091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877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0" y="1239255"/>
            <a:ext cx="5978769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3425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425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4533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itié image/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B362A87-13B0-D37F-F8DC-424D7CB0DFF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949E999B-72E1-3B34-8125-353074F09D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F7E7352-F542-541A-E1DD-300CBDAA219E}"/>
              </a:ext>
            </a:extLst>
          </p:cNvPr>
          <p:cNvSpPr/>
          <p:nvPr userDrawn="1"/>
        </p:nvSpPr>
        <p:spPr>
          <a:xfrm>
            <a:off x="-9415" y="1"/>
            <a:ext cx="12192000" cy="830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8C18C8-5873-47CD-BF65-55100E8925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9255"/>
            <a:ext cx="6213230" cy="5618745"/>
          </a:xfrm>
          <a:prstGeom prst="rect">
            <a:avLst/>
          </a:pr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C9F8AC-A307-6FDB-3CD7-33BCF27DAE18}"/>
              </a:ext>
            </a:extLst>
          </p:cNvPr>
          <p:cNvSpPr/>
          <p:nvPr userDrawn="1"/>
        </p:nvSpPr>
        <p:spPr>
          <a:xfrm>
            <a:off x="6203816" y="1239255"/>
            <a:ext cx="5988184" cy="561874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E566C59-C407-112A-7D55-68BBBF9F5C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37241" y="216243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CF95D04A-6809-92C0-D0C5-6B97F0811A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37241" y="3422065"/>
            <a:ext cx="4422775" cy="24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AD71A11F-106A-A7A2-E8C9-E7CCC41F65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844734D0-4DB8-0A71-9EA9-9614E44BC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2FB887D7-5406-5F02-F507-0ABE467D85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BE3FA3-FE8C-C9F6-176A-923AEB9650C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3225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67468D-B468-4DAF-9129-4952ABE2A3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1872" y="1496026"/>
            <a:ext cx="5080000" cy="2895646"/>
          </a:xfrm>
          <a:custGeom>
            <a:avLst/>
            <a:gdLst>
              <a:gd name="connsiteX0" fmla="*/ 0 w 5080000"/>
              <a:gd name="connsiteY0" fmla="*/ 0 h 3810000"/>
              <a:gd name="connsiteX1" fmla="*/ 5080000 w 5080000"/>
              <a:gd name="connsiteY1" fmla="*/ 0 h 3810000"/>
              <a:gd name="connsiteX2" fmla="*/ 5080000 w 5080000"/>
              <a:gd name="connsiteY2" fmla="*/ 3810000 h 3810000"/>
              <a:gd name="connsiteX3" fmla="*/ 0 w 508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3810000">
                <a:moveTo>
                  <a:pt x="0" y="0"/>
                </a:moveTo>
                <a:lnTo>
                  <a:pt x="5080000" y="0"/>
                </a:lnTo>
                <a:lnTo>
                  <a:pt x="5080000" y="3810000"/>
                </a:lnTo>
                <a:lnTo>
                  <a:pt x="0" y="381000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61F806-8B5D-4CFB-A98E-59B2074D64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90129" y="1496026"/>
            <a:ext cx="5080000" cy="2895646"/>
          </a:xfrm>
          <a:custGeom>
            <a:avLst/>
            <a:gdLst>
              <a:gd name="connsiteX0" fmla="*/ 0 w 5080000"/>
              <a:gd name="connsiteY0" fmla="*/ 0 h 3810000"/>
              <a:gd name="connsiteX1" fmla="*/ 5080000 w 5080000"/>
              <a:gd name="connsiteY1" fmla="*/ 0 h 3810000"/>
              <a:gd name="connsiteX2" fmla="*/ 5080000 w 5080000"/>
              <a:gd name="connsiteY2" fmla="*/ 3810000 h 3810000"/>
              <a:gd name="connsiteX3" fmla="*/ 0 w 508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3810000">
                <a:moveTo>
                  <a:pt x="0" y="0"/>
                </a:moveTo>
                <a:lnTo>
                  <a:pt x="5080000" y="0"/>
                </a:lnTo>
                <a:lnTo>
                  <a:pt x="5080000" y="3810000"/>
                </a:lnTo>
                <a:lnTo>
                  <a:pt x="0" y="381000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A7F1033E-746B-F223-9F24-AB53A28024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1872" y="4631850"/>
            <a:ext cx="8356418" cy="11974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4300EE3B-D0ED-0A71-CD03-0F7836633D03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5324665A-9CF4-E9F9-03E7-8730625934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8840E6D-A6FD-E655-9EA4-0F812BAFC5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2F0C4458-5190-AACE-327C-C19C0F18025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62936675-A779-8CDC-B03D-865EA90E6A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ASSEMBLÉE GÉNÉRALE FÉDÉRALE - DIJON 2025</a:t>
            </a:r>
          </a:p>
          <a:p>
            <a:pPr lvl="0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F65FDC-E3B4-2D9C-8DCE-66924120B912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0170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Sous-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47165F6-1DCE-4CD0-BD50-87E3C12534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836661"/>
            <a:ext cx="5675086" cy="3789386"/>
          </a:xfrm>
          <a:custGeom>
            <a:avLst/>
            <a:gdLst>
              <a:gd name="connsiteX0" fmla="*/ 0 w 4760913"/>
              <a:gd name="connsiteY0" fmla="*/ 0 h 4100513"/>
              <a:gd name="connsiteX1" fmla="*/ 4760913 w 4760913"/>
              <a:gd name="connsiteY1" fmla="*/ 0 h 4100513"/>
              <a:gd name="connsiteX2" fmla="*/ 4760913 w 4760913"/>
              <a:gd name="connsiteY2" fmla="*/ 4100513 h 4100513"/>
              <a:gd name="connsiteX3" fmla="*/ 0 w 4760913"/>
              <a:gd name="connsiteY3" fmla="*/ 4100513 h 4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0913" h="4100513">
                <a:moveTo>
                  <a:pt x="0" y="0"/>
                </a:moveTo>
                <a:lnTo>
                  <a:pt x="4760913" y="0"/>
                </a:lnTo>
                <a:lnTo>
                  <a:pt x="4760913" y="4100513"/>
                </a:lnTo>
                <a:lnTo>
                  <a:pt x="0" y="4100513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CF27E780-4026-2B45-C950-F75E4AD85E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8769" y="1836660"/>
            <a:ext cx="5481850" cy="100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4000" b="1" kern="1200" dirty="0">
                <a:solidFill>
                  <a:schemeClr val="tx2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0F45BF16-FFB6-17EC-7181-83F641CC1F3B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FA7B2D39-7F8C-5B33-83C0-6F477E44F5B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5" name="Rectangle: Rounded Corners 35">
            <a:extLst>
              <a:ext uri="{FF2B5EF4-FFF2-40B4-BE49-F238E27FC236}">
                <a16:creationId xmlns:a16="http://schemas.microsoft.com/office/drawing/2014/main" id="{1F497295-DAEE-E743-02ED-532DD24A863F}"/>
              </a:ext>
            </a:extLst>
          </p:cNvPr>
          <p:cNvSpPr/>
          <p:nvPr userDrawn="1"/>
        </p:nvSpPr>
        <p:spPr>
          <a:xfrm>
            <a:off x="5978769" y="3180573"/>
            <a:ext cx="1748912" cy="1333193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" name="Rectangle: Rounded Corners 53">
            <a:extLst>
              <a:ext uri="{FF2B5EF4-FFF2-40B4-BE49-F238E27FC236}">
                <a16:creationId xmlns:a16="http://schemas.microsoft.com/office/drawing/2014/main" id="{1580D291-9844-7988-8EED-B25FA18F7B4F}"/>
              </a:ext>
            </a:extLst>
          </p:cNvPr>
          <p:cNvSpPr/>
          <p:nvPr userDrawn="1"/>
        </p:nvSpPr>
        <p:spPr>
          <a:xfrm>
            <a:off x="7837121" y="3180573"/>
            <a:ext cx="1748912" cy="1333193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ectangle: Rounded Corners 61">
            <a:extLst>
              <a:ext uri="{FF2B5EF4-FFF2-40B4-BE49-F238E27FC236}">
                <a16:creationId xmlns:a16="http://schemas.microsoft.com/office/drawing/2014/main" id="{839F1FE4-0BC3-09BF-5BB2-96A64FB79A26}"/>
              </a:ext>
            </a:extLst>
          </p:cNvPr>
          <p:cNvSpPr/>
          <p:nvPr userDrawn="1"/>
        </p:nvSpPr>
        <p:spPr>
          <a:xfrm>
            <a:off x="9713269" y="3180573"/>
            <a:ext cx="1748912" cy="1333193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28600" dist="114300" dir="2700000" algn="tl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4C945A63-E479-56CE-408A-B885460895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22502" y="3405855"/>
            <a:ext cx="1135063" cy="376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1pPr>
            <a:lvl2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2pPr>
            <a:lvl3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3pPr>
            <a:lvl4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4pPr>
            <a:lvl5pPr>
              <a:def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5" name="Espace réservé du texte 20">
            <a:extLst>
              <a:ext uri="{FF2B5EF4-FFF2-40B4-BE49-F238E27FC236}">
                <a16:creationId xmlns:a16="http://schemas.microsoft.com/office/drawing/2014/main" id="{D57CD97D-82DE-240B-6FF8-C1629FFD6DD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09054" y="3405855"/>
            <a:ext cx="1135063" cy="376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1pPr>
            <a:lvl2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2pPr>
            <a:lvl3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3pPr>
            <a:lvl4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4pPr>
            <a:lvl5pPr>
              <a:def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6" name="Espace réservé du texte 20">
            <a:extLst>
              <a:ext uri="{FF2B5EF4-FFF2-40B4-BE49-F238E27FC236}">
                <a16:creationId xmlns:a16="http://schemas.microsoft.com/office/drawing/2014/main" id="{5636CF54-CE9F-9429-FF10-ADB1CD6C3B5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91235" y="3405855"/>
            <a:ext cx="1135063" cy="376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1pPr>
            <a:lvl2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2pPr>
            <a:lvl3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3pPr>
            <a:lvl4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4pPr>
            <a:lvl5pPr>
              <a:def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27" name="Espace réservé du texte 20">
            <a:extLst>
              <a:ext uri="{FF2B5EF4-FFF2-40B4-BE49-F238E27FC236}">
                <a16:creationId xmlns:a16="http://schemas.microsoft.com/office/drawing/2014/main" id="{CB4E7B0A-14A8-3108-9BB6-3FEC397EB9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66730" y="3932892"/>
            <a:ext cx="1441987" cy="376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1pPr>
            <a:lvl2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2pPr>
            <a:lvl3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3pPr>
            <a:lvl4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4pPr>
            <a:lvl5pPr>
              <a:def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8" name="Espace réservé du texte 20">
            <a:extLst>
              <a:ext uri="{FF2B5EF4-FFF2-40B4-BE49-F238E27FC236}">
                <a16:creationId xmlns:a16="http://schemas.microsoft.com/office/drawing/2014/main" id="{9C833190-8FCD-BED0-F392-CC86ADBB71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80178" y="3932892"/>
            <a:ext cx="1441987" cy="376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1pPr>
            <a:lvl2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2pPr>
            <a:lvl3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3pPr>
            <a:lvl4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4pPr>
            <a:lvl5pPr>
              <a:def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0" name="Espace réservé du texte 20">
            <a:extLst>
              <a:ext uri="{FF2B5EF4-FFF2-40B4-BE49-F238E27FC236}">
                <a16:creationId xmlns:a16="http://schemas.microsoft.com/office/drawing/2014/main" id="{D3D7F2B5-2CFD-73C5-336C-4B506367F8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22502" y="3932892"/>
            <a:ext cx="1441987" cy="3762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fr-FR" sz="10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1pPr>
            <a:lvl2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2pPr>
            <a:lvl3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3pPr>
            <a:lvl4pPr>
              <a:defRPr lang="fr-FR" sz="1400" b="1" kern="1200" dirty="0" smtClean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4pPr>
            <a:lvl5pPr>
              <a:defRPr lang="fr-FR" sz="1400" b="1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Archivo SemiBold" pitchFamily="2" charset="0"/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4BF203D5-E566-B192-D682-E8DFB9B423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F273B0F7-3A51-FBD0-3F47-2EE9B478E9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82A97C6D-7DA6-392C-6CC8-323DDE1BDBF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5CF8EC-73C6-2446-2D7B-8DF185E495A2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13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DA2F4362-EC7F-3737-9EED-BEB0D47DA730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1C315B47-0155-E812-9158-E0B1FF99E7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1" name="Espace réservé du texte 5">
            <a:extLst>
              <a:ext uri="{FF2B5EF4-FFF2-40B4-BE49-F238E27FC236}">
                <a16:creationId xmlns:a16="http://schemas.microsoft.com/office/drawing/2014/main" id="{C4DA38FB-BA30-30EE-7CD6-4CC02B343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06178" y="963302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3C51B9F5-9C2D-FCA4-40EB-005F4EAB0C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178" y="2222934"/>
            <a:ext cx="4422775" cy="3265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B0824-9A05-389E-A76D-8DF6FE254F70}"/>
              </a:ext>
            </a:extLst>
          </p:cNvPr>
          <p:cNvSpPr/>
          <p:nvPr userDrawn="1"/>
        </p:nvSpPr>
        <p:spPr>
          <a:xfrm>
            <a:off x="0" y="0"/>
            <a:ext cx="4561952" cy="6857994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texte 24">
            <a:extLst>
              <a:ext uri="{FF2B5EF4-FFF2-40B4-BE49-F238E27FC236}">
                <a16:creationId xmlns:a16="http://schemas.microsoft.com/office/drawing/2014/main" id="{B2DAC9AB-F9F5-DEF0-0CCB-14BCD2657C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8242" y="318494"/>
            <a:ext cx="3307958" cy="111602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0" name="Espace réservé du texte 24">
            <a:extLst>
              <a:ext uri="{FF2B5EF4-FFF2-40B4-BE49-F238E27FC236}">
                <a16:creationId xmlns:a16="http://schemas.microsoft.com/office/drawing/2014/main" id="{CCE2CA1F-73AE-DA1C-6E3C-27AE586E07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8242" y="1617643"/>
            <a:ext cx="3307958" cy="3413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ln>
                  <a:solidFill>
                    <a:schemeClr val="bg1"/>
                  </a:solidFill>
                </a:ln>
                <a:noFill/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Sous-Titre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695C92F-2118-F39F-5AF3-7AA627ED4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513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1320A62C-6560-9B86-9C98-7DFC6ED62082}"/>
              </a:ext>
            </a:extLst>
          </p:cNvPr>
          <p:cNvSpPr/>
          <p:nvPr userDrawn="1"/>
        </p:nvSpPr>
        <p:spPr>
          <a:xfrm flipH="1">
            <a:off x="3252787" y="0"/>
            <a:ext cx="641985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814387" y="1140151"/>
            <a:ext cx="3371850" cy="5318430"/>
          </a:xfrm>
          <a:custGeom>
            <a:avLst/>
            <a:gdLst>
              <a:gd name="connsiteX0" fmla="*/ 0 w 3371850"/>
              <a:gd name="connsiteY0" fmla="*/ 0 h 5505449"/>
              <a:gd name="connsiteX1" fmla="*/ 3371850 w 3371850"/>
              <a:gd name="connsiteY1" fmla="*/ 0 h 5505449"/>
              <a:gd name="connsiteX2" fmla="*/ 3371850 w 3371850"/>
              <a:gd name="connsiteY2" fmla="*/ 5505449 h 5505449"/>
              <a:gd name="connsiteX3" fmla="*/ 0 w 3371850"/>
              <a:gd name="connsiteY3" fmla="*/ 5505449 h 550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1850" h="5505449">
                <a:moveTo>
                  <a:pt x="0" y="0"/>
                </a:moveTo>
                <a:lnTo>
                  <a:pt x="3371850" y="0"/>
                </a:lnTo>
                <a:lnTo>
                  <a:pt x="3371850" y="5505449"/>
                </a:lnTo>
                <a:lnTo>
                  <a:pt x="0" y="550544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85841BE4-6D55-D77B-4A03-EDB7806DD3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0476" y="1744414"/>
            <a:ext cx="4653511" cy="559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098115-7828-43D5-C8EC-CFFDE6FCAA87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036164B4-8575-86C0-AC80-66231426A33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E66A4E2-5EA9-4FB6-4924-EBA35C5DC9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07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+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C62C070E-CE25-81F0-EEAE-53A6787943E6}"/>
              </a:ext>
            </a:extLst>
          </p:cNvPr>
          <p:cNvSpPr/>
          <p:nvPr userDrawn="1"/>
        </p:nvSpPr>
        <p:spPr>
          <a:xfrm flipH="1">
            <a:off x="7010400" y="2370082"/>
            <a:ext cx="5181600" cy="4487918"/>
          </a:xfrm>
          <a:prstGeom prst="rect">
            <a:avLst/>
          </a:prstGeom>
          <a:gradFill>
            <a:gsLst>
              <a:gs pos="65000">
                <a:srgbClr val="0A0096">
                  <a:lumMod val="100000"/>
                </a:srgbClr>
              </a:gs>
              <a:gs pos="100000">
                <a:srgbClr val="073ACB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DA1E563C-2770-BD99-8B96-B97DC732EC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1" b="48784"/>
          <a:stretch/>
        </p:blipFill>
        <p:spPr>
          <a:xfrm>
            <a:off x="3061084" y="2676181"/>
            <a:ext cx="5767564" cy="4181819"/>
          </a:xfrm>
          <a:prstGeom prst="rect">
            <a:avLst/>
          </a:prstGeom>
        </p:spPr>
      </p:pic>
      <p:sp>
        <p:nvSpPr>
          <p:cNvPr id="10" name="Tampungan Gambar 9"/>
          <p:cNvSpPr>
            <a:spLocks noGrp="1"/>
          </p:cNvSpPr>
          <p:nvPr>
            <p:ph type="pic" sz="quarter" idx="10"/>
          </p:nvPr>
        </p:nvSpPr>
        <p:spPr>
          <a:xfrm>
            <a:off x="5924549" y="1558213"/>
            <a:ext cx="2781300" cy="4132261"/>
          </a:xfrm>
          <a:custGeom>
            <a:avLst/>
            <a:gdLst>
              <a:gd name="connsiteX0" fmla="*/ 0 w 2781300"/>
              <a:gd name="connsiteY0" fmla="*/ 0 h 4132261"/>
              <a:gd name="connsiteX1" fmla="*/ 2781300 w 2781300"/>
              <a:gd name="connsiteY1" fmla="*/ 0 h 4132261"/>
              <a:gd name="connsiteX2" fmla="*/ 2781300 w 2781300"/>
              <a:gd name="connsiteY2" fmla="*/ 4132261 h 4132261"/>
              <a:gd name="connsiteX3" fmla="*/ 0 w 2781300"/>
              <a:gd name="connsiteY3" fmla="*/ 4132261 h 41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4132261">
                <a:moveTo>
                  <a:pt x="0" y="0"/>
                </a:moveTo>
                <a:lnTo>
                  <a:pt x="2781300" y="0"/>
                </a:lnTo>
                <a:lnTo>
                  <a:pt x="2781300" y="4132261"/>
                </a:lnTo>
                <a:lnTo>
                  <a:pt x="0" y="413226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41806" dist="38100" dir="2700000" sx="93821" sy="93821" algn="tl" rotWithShape="0">
              <a:prstClr val="black">
                <a:alpha val="12022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13" name="Tampungan Gambar 12"/>
          <p:cNvSpPr>
            <a:spLocks noGrp="1"/>
          </p:cNvSpPr>
          <p:nvPr>
            <p:ph type="pic" sz="quarter" idx="11"/>
          </p:nvPr>
        </p:nvSpPr>
        <p:spPr>
          <a:xfrm>
            <a:off x="8858249" y="1558213"/>
            <a:ext cx="2781300" cy="4132261"/>
          </a:xfrm>
          <a:custGeom>
            <a:avLst/>
            <a:gdLst>
              <a:gd name="connsiteX0" fmla="*/ 0 w 2781300"/>
              <a:gd name="connsiteY0" fmla="*/ 0 h 4132261"/>
              <a:gd name="connsiteX1" fmla="*/ 2781300 w 2781300"/>
              <a:gd name="connsiteY1" fmla="*/ 0 h 4132261"/>
              <a:gd name="connsiteX2" fmla="*/ 2781300 w 2781300"/>
              <a:gd name="connsiteY2" fmla="*/ 4132261 h 4132261"/>
              <a:gd name="connsiteX3" fmla="*/ 0 w 2781300"/>
              <a:gd name="connsiteY3" fmla="*/ 4132261 h 41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4132261">
                <a:moveTo>
                  <a:pt x="0" y="0"/>
                </a:moveTo>
                <a:lnTo>
                  <a:pt x="2781300" y="0"/>
                </a:lnTo>
                <a:lnTo>
                  <a:pt x="2781300" y="4132261"/>
                </a:lnTo>
                <a:lnTo>
                  <a:pt x="0" y="413226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>
            <a:outerShdw blurRad="241806" dist="38100" dir="2700000" sx="93821" sy="93821" algn="tl" rotWithShape="0">
              <a:prstClr val="black">
                <a:alpha val="12022"/>
              </a:prstClr>
            </a:outerShdw>
          </a:effectLst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pPr lvl="0"/>
            <a:endParaRPr lang="en-ID" noProof="0"/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0A67AA41-3563-6698-7BB6-41ABD7EBBF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23" name="Espace réservé du texte 7">
            <a:extLst>
              <a:ext uri="{FF2B5EF4-FFF2-40B4-BE49-F238E27FC236}">
                <a16:creationId xmlns:a16="http://schemas.microsoft.com/office/drawing/2014/main" id="{42D5D3B9-F19D-DFFE-92F9-9C02B5BE20B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2981721" cy="3373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FB851B29-79C1-A18F-5BC1-7BB29DAFBF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6EDED93-2D8D-3D2E-C868-23B7A493EBE8}"/>
              </a:ext>
            </a:extLst>
          </p:cNvPr>
          <p:cNvCxnSpPr>
            <a:cxnSpLocks/>
          </p:cNvCxnSpPr>
          <p:nvPr userDrawn="1"/>
        </p:nvCxnSpPr>
        <p:spPr>
          <a:xfrm>
            <a:off x="3136900" y="6738257"/>
            <a:ext cx="793789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5EC1F36-4481-4C47-7909-19367CD03E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D41FCBED-3386-9793-5A32-9F40A34E1D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14A3261A-C60E-EA19-A499-CBED1D3E68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C431E3-5C6D-0713-224B-5485623A05A3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253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is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7">
            <a:extLst>
              <a:ext uri="{FF2B5EF4-FFF2-40B4-BE49-F238E27FC236}">
                <a16:creationId xmlns:a16="http://schemas.microsoft.com/office/drawing/2014/main" id="{FA3AD3D5-17C5-3CCA-CCB4-DD55262ADD2E}"/>
              </a:ext>
            </a:extLst>
          </p:cNvPr>
          <p:cNvCxnSpPr>
            <a:cxnSpLocks/>
          </p:cNvCxnSpPr>
          <p:nvPr userDrawn="1"/>
        </p:nvCxnSpPr>
        <p:spPr>
          <a:xfrm>
            <a:off x="7010400" y="983536"/>
            <a:ext cx="0" cy="5874464"/>
          </a:xfrm>
          <a:prstGeom prst="line">
            <a:avLst/>
          </a:prstGeom>
          <a:ln w="19050">
            <a:solidFill>
              <a:srgbClr val="0A009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095996" y="1530430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11" name="Tampungan Gambar 10"/>
          <p:cNvSpPr>
            <a:spLocks noGrp="1"/>
          </p:cNvSpPr>
          <p:nvPr>
            <p:ph type="pic" sz="quarter" idx="11"/>
          </p:nvPr>
        </p:nvSpPr>
        <p:spPr>
          <a:xfrm>
            <a:off x="6095997" y="4314823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828800 w 1828800"/>
              <a:gd name="connsiteY1" fmla="*/ 914400 h 1828800"/>
              <a:gd name="connsiteX2" fmla="*/ 914400 w 1828800"/>
              <a:gd name="connsiteY2" fmla="*/ 1828800 h 1828800"/>
              <a:gd name="connsiteX3" fmla="*/ 0 w 1828800"/>
              <a:gd name="connsiteY3" fmla="*/ 914400 h 1828800"/>
              <a:gd name="connsiteX4" fmla="*/ 914400 w 182880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pPr lvl="0"/>
            <a:endParaRPr lang="en-ID" noProof="0"/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D3FC4A2A-B543-F15E-F02C-8688D31225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22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7A7BC7A1-96FD-9B68-D25C-0E512AE2B30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8572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B9213A9F-CC51-2781-2067-51EE7E3A0854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5313ACB5-A268-60BC-5914-054D88F4AE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67A252A-BAC3-BF08-A3F3-61BCC29182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4A0F6BD6-17C0-BAA9-EC48-BEF341CA2F9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0" name="Espace réservé du texte 24">
            <a:extLst>
              <a:ext uri="{FF2B5EF4-FFF2-40B4-BE49-F238E27FC236}">
                <a16:creationId xmlns:a16="http://schemas.microsoft.com/office/drawing/2014/main" id="{F06E145B-68FB-0386-8371-6175B213149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dirty="0"/>
              <a:t>ASSEMBLÉE GÉNÉRALE FÉDÉRALE - DIJON 2025</a:t>
            </a:r>
          </a:p>
          <a:p>
            <a:pPr lvl="0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BC738A-97F8-5585-9E64-F1CBBBF0A9B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937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E9C013A0-1892-88EF-FACA-2309EC9A256F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rgbClr val="0A0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4EF6317E-7298-44A6-4518-5A0DDD010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136" b="22615"/>
          <a:stretch/>
        </p:blipFill>
        <p:spPr>
          <a:xfrm>
            <a:off x="7264095" y="1341551"/>
            <a:ext cx="4927905" cy="55164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0E2234-5793-EDC4-7EE5-2242D9668B64}"/>
              </a:ext>
            </a:extLst>
          </p:cNvPr>
          <p:cNvSpPr/>
          <p:nvPr userDrawn="1"/>
        </p:nvSpPr>
        <p:spPr>
          <a:xfrm rot="10800000">
            <a:off x="7910442" y="-2"/>
            <a:ext cx="3335499" cy="6858001"/>
          </a:xfrm>
          <a:prstGeom prst="rect">
            <a:avLst/>
          </a:prstGeom>
          <a:gradFill>
            <a:gsLst>
              <a:gs pos="5000">
                <a:schemeClr val="accent1"/>
              </a:gs>
              <a:gs pos="78000">
                <a:schemeClr val="accent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11">
            <a:extLst>
              <a:ext uri="{FF2B5EF4-FFF2-40B4-BE49-F238E27FC236}">
                <a16:creationId xmlns:a16="http://schemas.microsoft.com/office/drawing/2014/main" id="{E1EE6B13-E3E4-EDC3-7ABB-85C666177B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670362"/>
            <a:ext cx="2560320" cy="151727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500" b="0" i="0">
                <a:solidFill>
                  <a:srgbClr val="073ACB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fr-FR" dirty="0"/>
              <a:t>00</a:t>
            </a:r>
            <a:endParaRPr lang="en-US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92595" y="2673276"/>
            <a:ext cx="6060751" cy="1517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INSÉRER </a:t>
            </a:r>
          </a:p>
          <a:p>
            <a:pPr lvl="0"/>
            <a:r>
              <a:rPr lang="fr-FR" dirty="0"/>
              <a:t>UN TITRE</a:t>
            </a:r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7354F7B-637F-B158-FB48-F9F4876D6D33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5998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900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10242" name="Picture 2" descr="Logo du HTE GARONNE JUDO">
            <a:extLst>
              <a:ext uri="{FF2B5EF4-FFF2-40B4-BE49-F238E27FC236}">
                <a16:creationId xmlns:a16="http://schemas.microsoft.com/office/drawing/2014/main" id="{53E45CC3-B960-7027-1A1B-A5B5F7E4C0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98" y="2271712"/>
            <a:ext cx="3745403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258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droit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609600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7010400" y="0"/>
            <a:ext cx="5181600" cy="6858000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17845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6377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uch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29AAE738-BD2C-46A6-99EE-87DE66C75B83}"/>
              </a:ext>
            </a:extLst>
          </p:cNvPr>
          <p:cNvSpPr/>
          <p:nvPr userDrawn="1"/>
        </p:nvSpPr>
        <p:spPr>
          <a:xfrm flipH="1">
            <a:off x="2419350" y="2049981"/>
            <a:ext cx="3676650" cy="43624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0" y="1228724"/>
            <a:ext cx="5181600" cy="5629275"/>
          </a:xfrm>
          <a:custGeom>
            <a:avLst/>
            <a:gdLst>
              <a:gd name="connsiteX0" fmla="*/ 0 w 5181600"/>
              <a:gd name="connsiteY0" fmla="*/ 0 h 4362450"/>
              <a:gd name="connsiteX1" fmla="*/ 5181600 w 5181600"/>
              <a:gd name="connsiteY1" fmla="*/ 0 h 4362450"/>
              <a:gd name="connsiteX2" fmla="*/ 5181600 w 5181600"/>
              <a:gd name="connsiteY2" fmla="*/ 4362450 h 4362450"/>
              <a:gd name="connsiteX3" fmla="*/ 0 w 5181600"/>
              <a:gd name="connsiteY3" fmla="*/ 436245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1600" h="4362450">
                <a:moveTo>
                  <a:pt x="0" y="0"/>
                </a:moveTo>
                <a:lnTo>
                  <a:pt x="5181600" y="0"/>
                </a:lnTo>
                <a:lnTo>
                  <a:pt x="5181600" y="4362450"/>
                </a:lnTo>
                <a:lnTo>
                  <a:pt x="0" y="43624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/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8C59C010-4AFA-01B2-02C6-FC9CD83050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23202" y="2049029"/>
            <a:ext cx="4422775" cy="983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965A31B3-A343-4725-7A99-BC48A6F38A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23202" y="3308661"/>
            <a:ext cx="4422775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8AC0B7BE-36C6-90C2-C139-63A913BCEA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B66EA6EB-72A5-A505-6283-FDF739552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3949" y="318494"/>
            <a:ext cx="5783756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E41EDD79-B8B1-77E2-2782-6E39BF650B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5783756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868DC5-7B71-DAE3-A3BA-31279AC1B444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85167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9E007-359E-5E38-DF92-8C2A5E82213D}"/>
              </a:ext>
            </a:extLst>
          </p:cNvPr>
          <p:cNvSpPr/>
          <p:nvPr userDrawn="1"/>
        </p:nvSpPr>
        <p:spPr>
          <a:xfrm>
            <a:off x="0" y="-2"/>
            <a:ext cx="12191976" cy="6858002"/>
          </a:xfrm>
          <a:prstGeom prst="rect">
            <a:avLst/>
          </a:prstGeom>
          <a:gradFill flip="none" rotWithShape="1">
            <a:gsLst>
              <a:gs pos="20000">
                <a:schemeClr val="tx2"/>
              </a:gs>
              <a:gs pos="99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55AC-D58D-9657-DBFD-F5D94389D6CC}"/>
              </a:ext>
            </a:extLst>
          </p:cNvPr>
          <p:cNvSpPr/>
          <p:nvPr userDrawn="1"/>
        </p:nvSpPr>
        <p:spPr>
          <a:xfrm>
            <a:off x="5460977" y="1"/>
            <a:ext cx="6730998" cy="6857991"/>
          </a:xfrm>
          <a:prstGeom prst="rect">
            <a:avLst/>
          </a:prstGeom>
          <a:solidFill>
            <a:schemeClr val="tx1">
              <a:alpha val="3921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3C9AA8A-8BD7-DE04-AA56-0E390A2465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460977" y="464324"/>
            <a:ext cx="23" cy="6393676"/>
          </a:xfrm>
          <a:prstGeom prst="line">
            <a:avLst/>
          </a:prstGeom>
          <a:ln w="3175" cmpd="sng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691F75BA-D44B-7B46-B5B0-00CE76A06666}"/>
              </a:ext>
            </a:extLst>
          </p:cNvPr>
          <p:cNvSpPr/>
          <p:nvPr userDrawn="1"/>
        </p:nvSpPr>
        <p:spPr>
          <a:xfrm>
            <a:off x="8846926" y="-2"/>
            <a:ext cx="3345050" cy="6858002"/>
          </a:xfrm>
          <a:prstGeom prst="rect">
            <a:avLst/>
          </a:prstGeom>
          <a:solidFill>
            <a:schemeClr val="tx2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0683759-1298-6B5C-3D12-3A45C79C6D8F}"/>
              </a:ext>
            </a:extLst>
          </p:cNvPr>
          <p:cNvGrpSpPr/>
          <p:nvPr userDrawn="1"/>
        </p:nvGrpSpPr>
        <p:grpSpPr>
          <a:xfrm>
            <a:off x="2057400" y="464310"/>
            <a:ext cx="10134600" cy="6393690"/>
            <a:chOff x="2057400" y="464310"/>
            <a:chExt cx="10134600" cy="6393690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770F28D-DF62-AABE-7B9E-A9D1B2B48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1987"/>
              <a:ext cx="0" cy="4576013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2F8A135D-2078-DBC0-6078-3EDA830DF6B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2286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78F17176-49D2-8F2C-D140-AA3C53F68B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57400" y="4572000"/>
              <a:ext cx="10134600" cy="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0C0F2366-8D89-6AD7-575C-A2A01F4735D7}"/>
                </a:ext>
              </a:extLst>
            </p:cNvPr>
            <p:cNvGrpSpPr/>
            <p:nvPr userDrawn="1"/>
          </p:nvGrpSpPr>
          <p:grpSpPr>
            <a:xfrm>
              <a:off x="5298367" y="4409367"/>
              <a:ext cx="325266" cy="325266"/>
              <a:chOff x="3702812" y="3957930"/>
              <a:chExt cx="722375" cy="722376"/>
            </a:xfrm>
          </p:grpSpPr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5BF04A4-731E-538A-F51E-445828D3CD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4F4401-D769-5920-9FC8-E43702D27E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C8A585FB-DD04-ABAA-3B9B-C5B7E5560F3D}"/>
                </a:ext>
              </a:extLst>
            </p:cNvPr>
            <p:cNvGrpSpPr/>
            <p:nvPr userDrawn="1"/>
          </p:nvGrpSpPr>
          <p:grpSpPr>
            <a:xfrm>
              <a:off x="5298367" y="2123367"/>
              <a:ext cx="325266" cy="325266"/>
              <a:chOff x="3702812" y="3957930"/>
              <a:chExt cx="722375" cy="722376"/>
            </a:xfrm>
          </p:grpSpPr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090B78-54AB-EEA8-3F63-9204BDA0A8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4128C1D9-8400-DE60-2C0C-16183F4FE9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33A880DE-57FD-DF14-2A50-F0B81C6B5686}"/>
                </a:ext>
              </a:extLst>
            </p:cNvPr>
            <p:cNvGrpSpPr/>
            <p:nvPr userDrawn="1"/>
          </p:nvGrpSpPr>
          <p:grpSpPr>
            <a:xfrm>
              <a:off x="8675240" y="4405354"/>
              <a:ext cx="325266" cy="325266"/>
              <a:chOff x="3702812" y="3957930"/>
              <a:chExt cx="722375" cy="722376"/>
            </a:xfrm>
          </p:grpSpPr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1D7C75A3-BA81-9CC3-ACE0-EC5D335A1D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17F71881-6008-7025-C592-B7E1170F23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BA0E71E5-8531-B751-07CF-8CAEFA262086}"/>
                </a:ext>
              </a:extLst>
            </p:cNvPr>
            <p:cNvGrpSpPr/>
            <p:nvPr userDrawn="1"/>
          </p:nvGrpSpPr>
          <p:grpSpPr>
            <a:xfrm>
              <a:off x="8675240" y="2119354"/>
              <a:ext cx="325266" cy="325266"/>
              <a:chOff x="3702812" y="3957930"/>
              <a:chExt cx="722375" cy="722376"/>
            </a:xfrm>
          </p:grpSpPr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DEA30C95-71D7-8D4C-2888-E2666A8067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4000" y="3957930"/>
                <a:ext cx="0" cy="722376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1B99547A-B9EC-6C27-6F58-A3BF74187B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02812" y="4319118"/>
                <a:ext cx="722375" cy="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1E71E57F-FA77-F4B3-B7AE-1FCD579C774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837281" y="464310"/>
              <a:ext cx="0" cy="6393690"/>
            </a:xfrm>
            <a:prstGeom prst="line">
              <a:avLst/>
            </a:prstGeom>
            <a:ln w="3175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D199D033-32DC-5B49-D8C0-7166BEF4C71C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180291" y="280675"/>
            <a:ext cx="1652230" cy="842360"/>
          </a:xfrm>
          <a:prstGeom prst="rect">
            <a:avLst/>
          </a:prstGeom>
          <a:ln>
            <a:noFill/>
          </a:ln>
        </p:spPr>
      </p:pic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9396CE2C-C149-66A1-0685-AB60E3EEDC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318494"/>
            <a:ext cx="4203051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9B3F6BFC-C490-CEFC-4C95-A242EFDB9B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3949" y="762000"/>
            <a:ext cx="4203051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4C52-9162-5628-737E-99A3ADFE9B65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564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droit + Sous-catego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rsegi Panjang 2">
            <a:extLst>
              <a:ext uri="{FF2B5EF4-FFF2-40B4-BE49-F238E27FC236}">
                <a16:creationId xmlns:a16="http://schemas.microsoft.com/office/drawing/2014/main" id="{B3D15C68-B3AA-6B2B-BB2D-1528072041D4}"/>
              </a:ext>
            </a:extLst>
          </p:cNvPr>
          <p:cNvSpPr/>
          <p:nvPr userDrawn="1"/>
        </p:nvSpPr>
        <p:spPr>
          <a:xfrm flipH="1">
            <a:off x="8877300" y="2532992"/>
            <a:ext cx="3314700" cy="432500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8" name="Tampungan Gambar 7"/>
          <p:cNvSpPr>
            <a:spLocks noGrp="1"/>
          </p:cNvSpPr>
          <p:nvPr>
            <p:ph type="pic" sz="quarter" idx="10"/>
          </p:nvPr>
        </p:nvSpPr>
        <p:spPr>
          <a:xfrm>
            <a:off x="6713396" y="1008150"/>
            <a:ext cx="4078015" cy="5849850"/>
          </a:xfrm>
          <a:custGeom>
            <a:avLst/>
            <a:gdLst>
              <a:gd name="connsiteX0" fmla="*/ 0 w 3686176"/>
              <a:gd name="connsiteY0" fmla="*/ 0 h 4629150"/>
              <a:gd name="connsiteX1" fmla="*/ 3686176 w 3686176"/>
              <a:gd name="connsiteY1" fmla="*/ 0 h 4629150"/>
              <a:gd name="connsiteX2" fmla="*/ 3686176 w 3686176"/>
              <a:gd name="connsiteY2" fmla="*/ 4629150 h 4629150"/>
              <a:gd name="connsiteX3" fmla="*/ 0 w 3686176"/>
              <a:gd name="connsiteY3" fmla="*/ 462915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6176" h="4629150">
                <a:moveTo>
                  <a:pt x="0" y="0"/>
                </a:moveTo>
                <a:lnTo>
                  <a:pt x="3686176" y="0"/>
                </a:lnTo>
                <a:lnTo>
                  <a:pt x="3686176" y="4629150"/>
                </a:lnTo>
                <a:lnTo>
                  <a:pt x="0" y="46291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pPr lvl="0"/>
            <a:endParaRPr lang="en-ID" noProof="0" dirty="0"/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0C131A0F-F521-E00A-E7A2-971429F98E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991060"/>
            <a:ext cx="4422775" cy="6625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DFF300CE-831E-FD6D-E235-1AAF1CA7C2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859547"/>
            <a:ext cx="2325523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1. Titre</a:t>
            </a:r>
          </a:p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111AA453-220D-3A40-1D07-FE92FB9C6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326" y="4462518"/>
            <a:ext cx="2325523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3. Titre</a:t>
            </a:r>
          </a:p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9DEEFFC8-E000-CD39-282F-5580A61484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85463" y="2856448"/>
            <a:ext cx="2325523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2. Titre</a:t>
            </a:r>
          </a:p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DD99F709-C5CA-F3D9-B8AD-669216DAAA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5462" y="4459419"/>
            <a:ext cx="2325523" cy="5413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4. Titre</a:t>
            </a:r>
          </a:p>
          <a:p>
            <a:pPr lvl="0"/>
            <a:r>
              <a:rPr lang="fr-FR" dirty="0"/>
              <a:t>Textes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DEC0DF-8606-EF9B-2C89-B6CAB3C2D8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546FDC95-F782-E758-528D-7584F5AC7C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3FC0E3EF-C909-72FD-20A9-B3457579CF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ABA532-BF2B-89E2-9ECC-FEDEFEF5AF0A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348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sous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Espace réservé du texte 37">
            <a:extLst>
              <a:ext uri="{FF2B5EF4-FFF2-40B4-BE49-F238E27FC236}">
                <a16:creationId xmlns:a16="http://schemas.microsoft.com/office/drawing/2014/main" id="{4226E01A-18A1-2681-0655-2EDEE01ECE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5973" y="2822072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62" name="Espace réservé du texte 37">
            <a:extLst>
              <a:ext uri="{FF2B5EF4-FFF2-40B4-BE49-F238E27FC236}">
                <a16:creationId xmlns:a16="http://schemas.microsoft.com/office/drawing/2014/main" id="{B49A1DF2-5C1E-76B5-18C5-97EC87664C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96109" y="2323373"/>
            <a:ext cx="1700233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97" name="Espace réservé du texte 37">
            <a:extLst>
              <a:ext uri="{FF2B5EF4-FFF2-40B4-BE49-F238E27FC236}">
                <a16:creationId xmlns:a16="http://schemas.microsoft.com/office/drawing/2014/main" id="{5ACF5D05-293A-15CC-CF61-E84D88683A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48839" y="2822072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98" name="Espace réservé du texte 37">
            <a:extLst>
              <a:ext uri="{FF2B5EF4-FFF2-40B4-BE49-F238E27FC236}">
                <a16:creationId xmlns:a16="http://schemas.microsoft.com/office/drawing/2014/main" id="{CB5FF484-EA3D-AF13-79E2-1F5F449A10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88168" y="2323373"/>
            <a:ext cx="1658740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13" name="Espace réservé du texte 37">
            <a:extLst>
              <a:ext uri="{FF2B5EF4-FFF2-40B4-BE49-F238E27FC236}">
                <a16:creationId xmlns:a16="http://schemas.microsoft.com/office/drawing/2014/main" id="{304CD9EB-751F-A2B3-E80D-614A44E0FE4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79496" y="2823244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114" name="Espace réservé du texte 37">
            <a:extLst>
              <a:ext uri="{FF2B5EF4-FFF2-40B4-BE49-F238E27FC236}">
                <a16:creationId xmlns:a16="http://schemas.microsoft.com/office/drawing/2014/main" id="{D3886B97-6C9E-1C13-8B1B-3F8C9B475A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24957" y="2324545"/>
            <a:ext cx="1700233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0AC45E7-EBD2-CCBA-4E66-DCD4F6DCA6BC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4">
            <a:extLst>
              <a:ext uri="{FF2B5EF4-FFF2-40B4-BE49-F238E27FC236}">
                <a16:creationId xmlns:a16="http://schemas.microsoft.com/office/drawing/2014/main" id="{7E426949-FFB5-9992-9A1A-C596E8D441D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EC66FFE-EC34-D5B5-B82E-3A467D608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space réservé du texte 37">
            <a:extLst>
              <a:ext uri="{FF2B5EF4-FFF2-40B4-BE49-F238E27FC236}">
                <a16:creationId xmlns:a16="http://schemas.microsoft.com/office/drawing/2014/main" id="{0517847E-26CB-0E87-CD1C-CA0C9E0A3A1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45973" y="4717779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27" name="Espace réservé du texte 37">
            <a:extLst>
              <a:ext uri="{FF2B5EF4-FFF2-40B4-BE49-F238E27FC236}">
                <a16:creationId xmlns:a16="http://schemas.microsoft.com/office/drawing/2014/main" id="{BA1AFD76-FFD9-FC78-3660-E06A97D39A6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96109" y="4219080"/>
            <a:ext cx="1700233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28" name="Espace réservé du texte 37">
            <a:extLst>
              <a:ext uri="{FF2B5EF4-FFF2-40B4-BE49-F238E27FC236}">
                <a16:creationId xmlns:a16="http://schemas.microsoft.com/office/drawing/2014/main" id="{921EEFA1-E295-413B-DAED-66699477D4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948839" y="4717779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29" name="Espace réservé du texte 37">
            <a:extLst>
              <a:ext uri="{FF2B5EF4-FFF2-40B4-BE49-F238E27FC236}">
                <a16:creationId xmlns:a16="http://schemas.microsoft.com/office/drawing/2014/main" id="{2DD3CB38-8B5B-67DB-3C00-513656E9F34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8168" y="4219080"/>
            <a:ext cx="1658740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0" name="Espace réservé du texte 37">
            <a:extLst>
              <a:ext uri="{FF2B5EF4-FFF2-40B4-BE49-F238E27FC236}">
                <a16:creationId xmlns:a16="http://schemas.microsoft.com/office/drawing/2014/main" id="{10A9C273-B8AF-1FEF-719D-EFCE814C3F9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679496" y="4718951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31" name="Espace réservé du texte 37">
            <a:extLst>
              <a:ext uri="{FF2B5EF4-FFF2-40B4-BE49-F238E27FC236}">
                <a16:creationId xmlns:a16="http://schemas.microsoft.com/office/drawing/2014/main" id="{86B689A5-1E83-6E8C-9F5F-52C106D5BE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4957" y="4220252"/>
            <a:ext cx="1700233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049FA103-D420-94B1-9955-72EB8FF58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3C035506-8C2A-E985-588C-3250A712D99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528A71-1D00-9838-9F5C-60703315C42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69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ateg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space réservé du texte 37">
            <a:extLst>
              <a:ext uri="{FF2B5EF4-FFF2-40B4-BE49-F238E27FC236}">
                <a16:creationId xmlns:a16="http://schemas.microsoft.com/office/drawing/2014/main" id="{845A88D1-F7C4-BC98-4479-04A3F7FF7C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5973" y="3359579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57" name="Espace réservé du texte 37">
            <a:extLst>
              <a:ext uri="{FF2B5EF4-FFF2-40B4-BE49-F238E27FC236}">
                <a16:creationId xmlns:a16="http://schemas.microsoft.com/office/drawing/2014/main" id="{39B5A98E-2C86-6013-6790-588EAD24F9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1297" y="2819334"/>
            <a:ext cx="1840984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60" name="Espace réservé du texte 37">
            <a:extLst>
              <a:ext uri="{FF2B5EF4-FFF2-40B4-BE49-F238E27FC236}">
                <a16:creationId xmlns:a16="http://schemas.microsoft.com/office/drawing/2014/main" id="{09B88C0D-709D-CD83-D89E-DEF02752D2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04202" y="3359579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63" name="Espace réservé du texte 37">
            <a:extLst>
              <a:ext uri="{FF2B5EF4-FFF2-40B4-BE49-F238E27FC236}">
                <a16:creationId xmlns:a16="http://schemas.microsoft.com/office/drawing/2014/main" id="{00EFD4E1-AE61-E17B-823D-10A7F61414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9526" y="2819334"/>
            <a:ext cx="1840984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76" name="Espace réservé du texte 37">
            <a:extLst>
              <a:ext uri="{FF2B5EF4-FFF2-40B4-BE49-F238E27FC236}">
                <a16:creationId xmlns:a16="http://schemas.microsoft.com/office/drawing/2014/main" id="{696E881E-555E-6C58-09FE-28A45F1701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41297" y="5002371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77" name="Espace réservé du texte 37">
            <a:extLst>
              <a:ext uri="{FF2B5EF4-FFF2-40B4-BE49-F238E27FC236}">
                <a16:creationId xmlns:a16="http://schemas.microsoft.com/office/drawing/2014/main" id="{518AC95A-0276-BD19-C30C-9F4C4BFEE7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6621" y="4462126"/>
            <a:ext cx="1840984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78" name="Espace réservé du texte 37">
            <a:extLst>
              <a:ext uri="{FF2B5EF4-FFF2-40B4-BE49-F238E27FC236}">
                <a16:creationId xmlns:a16="http://schemas.microsoft.com/office/drawing/2014/main" id="{EB78502B-5708-49E8-72DB-0FDC001A92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99526" y="5002371"/>
            <a:ext cx="2150370" cy="6760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sp>
        <p:nvSpPr>
          <p:cNvPr id="79" name="Espace réservé du texte 37">
            <a:extLst>
              <a:ext uri="{FF2B5EF4-FFF2-40B4-BE49-F238E27FC236}">
                <a16:creationId xmlns:a16="http://schemas.microsoft.com/office/drawing/2014/main" id="{E44C1B3C-15BA-091B-380E-B6B9EB40A2F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94850" y="4462126"/>
            <a:ext cx="1840984" cy="2981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80" name="Espace réservé du texte 37">
            <a:extLst>
              <a:ext uri="{FF2B5EF4-FFF2-40B4-BE49-F238E27FC236}">
                <a16:creationId xmlns:a16="http://schemas.microsoft.com/office/drawing/2014/main" id="{0896600C-3571-A00D-33F5-5119DF25060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3663" y="1719664"/>
            <a:ext cx="10764673" cy="523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E0F05B3-628D-2ED1-294B-A223C3A602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E92FECC-208E-3F32-EB5F-69212D5A1ACC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24">
            <a:extLst>
              <a:ext uri="{FF2B5EF4-FFF2-40B4-BE49-F238E27FC236}">
                <a16:creationId xmlns:a16="http://schemas.microsoft.com/office/drawing/2014/main" id="{00A55A1A-C50B-B931-6505-2D2335B29C4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5BD30F0E-B418-7F92-741E-9BB129238F3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58C76BA7-E038-710A-C5A6-42C23E6A44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239D5E-B7C5-E8A6-56C4-8A5D26C7735C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4204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3AB39604-D10C-1E29-AD2C-2939ACEF45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3663" y="2053588"/>
            <a:ext cx="10764673" cy="5232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7C1F56D-643B-0D77-0B0C-95C5FB0286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50ABD4A-1B03-AD4E-E217-7C89B434135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E4959521-1BE8-8778-90B1-5974399366C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38A1A1B0-3E32-E68E-9EEE-8B2F755151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7" name="Espace réservé du texte 24">
            <a:extLst>
              <a:ext uri="{FF2B5EF4-FFF2-40B4-BE49-F238E27FC236}">
                <a16:creationId xmlns:a16="http://schemas.microsoft.com/office/drawing/2014/main" id="{96BA955D-893B-340E-5380-2F84644533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34A02-1799-786C-E7D1-0F3D106F4490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1169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6">
            <a:extLst>
              <a:ext uri="{FF2B5EF4-FFF2-40B4-BE49-F238E27FC236}">
                <a16:creationId xmlns:a16="http://schemas.microsoft.com/office/drawing/2014/main" id="{468547E3-8C9C-BD06-B75F-77DD174373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327" y="1558213"/>
            <a:ext cx="4422775" cy="873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3" name="Espace réservé du texte 37">
            <a:extLst>
              <a:ext uri="{FF2B5EF4-FFF2-40B4-BE49-F238E27FC236}">
                <a16:creationId xmlns:a16="http://schemas.microsoft.com/office/drawing/2014/main" id="{3AB39604-D10C-1E29-AD2C-2939ACEF45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327" y="2585632"/>
            <a:ext cx="4422775" cy="611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9AEE83EB-9782-25A8-E16E-42DA12B297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DB96A70-6781-DE95-C89B-FDF250CFCE11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4E031B93-F8FC-78BD-5537-123184DF57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4" name="Espace réservé du texte 24">
            <a:extLst>
              <a:ext uri="{FF2B5EF4-FFF2-40B4-BE49-F238E27FC236}">
                <a16:creationId xmlns:a16="http://schemas.microsoft.com/office/drawing/2014/main" id="{289AF8F6-E544-869B-F53B-E3D6E16AC0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5" name="Espace réservé du texte 24">
            <a:extLst>
              <a:ext uri="{FF2B5EF4-FFF2-40B4-BE49-F238E27FC236}">
                <a16:creationId xmlns:a16="http://schemas.microsoft.com/office/drawing/2014/main" id="{6C27550F-2EAA-C36D-8DF3-FC5C7E19B97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FC7015-65F8-55EC-C885-B46F1493D24B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1993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e dro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que 5">
            <a:extLst>
              <a:ext uri="{FF2B5EF4-FFF2-40B4-BE49-F238E27FC236}">
                <a16:creationId xmlns:a16="http://schemas.microsoft.com/office/drawing/2014/main" id="{80B772C1-C80E-4909-FEFA-440D65763AD2}"/>
              </a:ext>
            </a:extLst>
          </p:cNvPr>
          <p:cNvGrpSpPr/>
          <p:nvPr userDrawn="1"/>
        </p:nvGrpSpPr>
        <p:grpSpPr>
          <a:xfrm>
            <a:off x="427731" y="283894"/>
            <a:ext cx="1072833" cy="413356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5787C09B-56B9-7DA0-6398-0D030934058B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4B24F730-F628-7F5F-CB69-B165E626F37D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1DBC122-040E-81A7-5E82-88493D17DF23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7B390E2-2CDE-5ADE-40C5-3FBE834D2D8C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69BEF4-F8B6-F84A-CA85-23E929348874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CE93287B-A032-1E0B-F909-8C58FE8BE53F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E8B4E3B-1A53-DADB-BC90-31065315161F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7F41D0D-C192-FF23-7F72-3DF3B2E96295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EC59A8CD-EAB5-C938-17E0-B8F83586347C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5EEA214E-1B8C-E590-C724-1F8AC0906199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458C7254-386F-4E69-5DBA-DAE66B265ADE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91074036-3912-D625-6A97-29A0513459AA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Espace réservé du texte 36">
            <a:extLst>
              <a:ext uri="{FF2B5EF4-FFF2-40B4-BE49-F238E27FC236}">
                <a16:creationId xmlns:a16="http://schemas.microsoft.com/office/drawing/2014/main" id="{9691B191-574D-E737-BD6E-16F9A790FB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7636" y="1532221"/>
            <a:ext cx="6109015" cy="795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Titre</a:t>
            </a:r>
            <a:endParaRPr lang="en-US" dirty="0"/>
          </a:p>
        </p:txBody>
      </p:sp>
      <p:sp>
        <p:nvSpPr>
          <p:cNvPr id="19" name="Espace réservé du texte 37">
            <a:extLst>
              <a:ext uri="{FF2B5EF4-FFF2-40B4-BE49-F238E27FC236}">
                <a16:creationId xmlns:a16="http://schemas.microsoft.com/office/drawing/2014/main" id="{4E57CE9A-63B8-E3B2-0D29-84144E6829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7635" y="2560729"/>
            <a:ext cx="6109015" cy="983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0A0096"/>
                </a:solidFill>
                <a:latin typeface="Montserrat" pitchFamily="2" charset="77"/>
              </a:defRPr>
            </a:lvl1pPr>
          </a:lstStyle>
          <a:p>
            <a:r>
              <a:rPr lang="en-US" dirty="0" err="1"/>
              <a:t>Textes</a:t>
            </a:r>
            <a:endParaRPr lang="en-US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44005DB9-47E3-3600-DA7F-C267FB70DB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80291" y="210638"/>
            <a:ext cx="1789014" cy="91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3DC30652-F994-E519-2399-F48A89A44908}"/>
              </a:ext>
            </a:extLst>
          </p:cNvPr>
          <p:cNvCxnSpPr>
            <a:cxnSpLocks/>
          </p:cNvCxnSpPr>
          <p:nvPr userDrawn="1"/>
        </p:nvCxnSpPr>
        <p:spPr>
          <a:xfrm>
            <a:off x="0" y="6738257"/>
            <a:ext cx="11074798" cy="0"/>
          </a:xfrm>
          <a:prstGeom prst="line">
            <a:avLst/>
          </a:prstGeom>
          <a:ln w="1905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9A210B42-8C2B-4D64-918D-02F2D6EF5F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150614" y="6610435"/>
            <a:ext cx="593272" cy="177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spc="30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fld id="{68500652-44CC-3C4D-9EE3-5D51E9444373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2" name="Espace réservé du texte 24">
            <a:extLst>
              <a:ext uri="{FF2B5EF4-FFF2-40B4-BE49-F238E27FC236}">
                <a16:creationId xmlns:a16="http://schemas.microsoft.com/office/drawing/2014/main" id="{EFD204E6-7017-0C4C-BA6F-2655306BD1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949" y="318494"/>
            <a:ext cx="7999702" cy="34131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400" b="1" spc="0">
                <a:solidFill>
                  <a:srgbClr val="0A0096"/>
                </a:solidFill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3" name="Espace réservé du texte 24">
            <a:extLst>
              <a:ext uri="{FF2B5EF4-FFF2-40B4-BE49-F238E27FC236}">
                <a16:creationId xmlns:a16="http://schemas.microsoft.com/office/drawing/2014/main" id="{7C0E098A-90B1-3E3E-CBEA-FDEF8EC412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949" y="762000"/>
            <a:ext cx="7999702" cy="24614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lang="en-US" sz="1400" kern="1200" dirty="0">
                <a:solidFill>
                  <a:srgbClr val="0A0096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r>
              <a:rPr lang="fr-FR" dirty="0"/>
              <a:t>ASSEMBLÉE GÉNÉRALE FÉDÉRALE - DIJON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A33A9A3-D74A-1140-7C37-082907D213DF}"/>
              </a:ext>
            </a:extLst>
          </p:cNvPr>
          <p:cNvSpPr/>
          <p:nvPr userDrawn="1"/>
        </p:nvSpPr>
        <p:spPr>
          <a:xfrm>
            <a:off x="0" y="290440"/>
            <a:ext cx="851549" cy="6896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05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0D76C71-207E-F978-1948-8DE981B35E0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A0096"/>
              </a:gs>
              <a:gs pos="100000">
                <a:schemeClr val="tx1"/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6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2892971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3605357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2" name="Google Shape;14;p3">
            <a:extLst>
              <a:ext uri="{FF2B5EF4-FFF2-40B4-BE49-F238E27FC236}">
                <a16:creationId xmlns:a16="http://schemas.microsoft.com/office/drawing/2014/main" id="{CA8D2623-81DF-6942-AB15-784C5CEC08DD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37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;p3">
            <a:extLst>
              <a:ext uri="{FF2B5EF4-FFF2-40B4-BE49-F238E27FC236}">
                <a16:creationId xmlns:a16="http://schemas.microsoft.com/office/drawing/2014/main" id="{57E06FC8-0DA7-554E-A78A-2A68CA53BA98}"/>
              </a:ext>
            </a:extLst>
          </p:cNvPr>
          <p:cNvSpPr/>
          <p:nvPr userDrawn="1"/>
        </p:nvSpPr>
        <p:spPr>
          <a:xfrm>
            <a:off x="1882816" y="2324111"/>
            <a:ext cx="8426369" cy="220977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271463" dist="66675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D7589303-CBC2-E045-81CC-E4BBE5E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354" y="2898055"/>
            <a:ext cx="7101830" cy="53094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4D2CDF79-EDC0-B848-AC91-D6120EDECDB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07352" y="3610441"/>
            <a:ext cx="7101831" cy="332497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6DA3E1-44B8-6E47-8FB9-FEAC45794208}"/>
              </a:ext>
            </a:extLst>
          </p:cNvPr>
          <p:cNvSpPr/>
          <p:nvPr userDrawn="1"/>
        </p:nvSpPr>
        <p:spPr>
          <a:xfrm>
            <a:off x="1882816" y="2324111"/>
            <a:ext cx="1311797" cy="220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23">
            <a:extLst>
              <a:ext uri="{FF2B5EF4-FFF2-40B4-BE49-F238E27FC236}">
                <a16:creationId xmlns:a16="http://schemas.microsoft.com/office/drawing/2014/main" id="{3DC2B321-C0A8-C440-99CD-F8C1CF789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20488" y="2609140"/>
            <a:ext cx="1403488" cy="2029241"/>
          </a:xfrm>
          <a:prstGeom prst="rect">
            <a:avLst/>
          </a:prstGeom>
          <a:ln>
            <a:noFill/>
          </a:ln>
        </p:spPr>
        <p:txBody>
          <a:bodyPr/>
          <a:lstStyle>
            <a:lvl1pPr marL="76200" marR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 sz="8500" b="1">
                <a:solidFill>
                  <a:srgbClr val="0A0096"/>
                </a:solidFill>
                <a:latin typeface="Montserrat" panose="00000800000000000000" pitchFamily="2" charset="0"/>
              </a:defRPr>
            </a:lvl1pPr>
          </a:lstStyle>
          <a:p>
            <a:pPr marL="7620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90000"/>
                </a:schemeClr>
              </a:buClr>
              <a:buSzPts val="2400"/>
              <a:buFont typeface="+mj-lt"/>
              <a:buNone/>
              <a:tabLst/>
              <a:defRPr/>
            </a:pPr>
            <a:r>
              <a:rPr lang="fr-FR" dirty="0"/>
              <a:t>n°</a:t>
            </a:r>
          </a:p>
        </p:txBody>
      </p:sp>
    </p:spTree>
    <p:extLst>
      <p:ext uri="{BB962C8B-B14F-4D97-AF65-F5344CB8AC3E}">
        <p14:creationId xmlns:p14="http://schemas.microsoft.com/office/powerpoint/2010/main" val="355158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o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287A5AED-3BE0-F245-86CE-C53070C57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2815" y="1873930"/>
            <a:ext cx="8426369" cy="5979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10000" b="1">
                <a:solidFill>
                  <a:schemeClr val="bg1"/>
                </a:solidFill>
                <a:latin typeface="Montserrat" panose="00000800000000000000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3020AC55-885A-D044-92E0-CB406041165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82814" y="4852265"/>
            <a:ext cx="8426370" cy="359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Barlow"/>
              </a:defRPr>
            </a:lvl1pPr>
            <a:lvl2pPr>
              <a:defRPr sz="1000">
                <a:latin typeface="+mn-lt"/>
              </a:defRPr>
            </a:lvl2pPr>
            <a:lvl3pPr>
              <a:defRPr sz="1000">
                <a:latin typeface="+mn-lt"/>
              </a:defRPr>
            </a:lvl3pPr>
            <a:lvl4pPr>
              <a:defRPr sz="1000">
                <a:latin typeface="+mn-lt"/>
              </a:defRPr>
            </a:lvl4pPr>
            <a:lvl5pPr>
              <a:defRPr sz="1000">
                <a:latin typeface="+mn-lt"/>
              </a:defRPr>
            </a:lvl5pPr>
          </a:lstStyle>
          <a:p>
            <a:pPr lvl="0"/>
            <a:r>
              <a:rPr lang="fr-FR"/>
              <a:t>Modifiez le style du sous titre </a:t>
            </a:r>
          </a:p>
        </p:txBody>
      </p:sp>
    </p:spTree>
    <p:extLst>
      <p:ext uri="{BB962C8B-B14F-4D97-AF65-F5344CB8AC3E}">
        <p14:creationId xmlns:p14="http://schemas.microsoft.com/office/powerpoint/2010/main" val="169403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theme" Target="../theme/theme3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0" y="6679692"/>
            <a:ext cx="12192000" cy="178435"/>
          </a:xfrm>
          <a:custGeom>
            <a:avLst/>
            <a:gdLst/>
            <a:ahLst/>
            <a:cxnLst/>
            <a:rect l="l" t="t" r="r" b="b"/>
            <a:pathLst>
              <a:path w="12192000" h="178434">
                <a:moveTo>
                  <a:pt x="12192000" y="0"/>
                </a:moveTo>
                <a:lnTo>
                  <a:pt x="0" y="0"/>
                </a:lnTo>
                <a:lnTo>
                  <a:pt x="0" y="178307"/>
                </a:lnTo>
                <a:lnTo>
                  <a:pt x="12192000" y="1783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9570" y="2508630"/>
            <a:ext cx="8524875" cy="2193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8/20/25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7" name="Picture 2" descr="Logo du HTE GARONNE JUDO">
            <a:extLst>
              <a:ext uri="{FF2B5EF4-FFF2-40B4-BE49-F238E27FC236}">
                <a16:creationId xmlns:a16="http://schemas.microsoft.com/office/drawing/2014/main" id="{7C9E31AD-7576-282E-CEC4-574975C8D6D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1" r="17674"/>
          <a:stretch/>
        </p:blipFill>
        <p:spPr bwMode="auto">
          <a:xfrm>
            <a:off x="10515600" y="228600"/>
            <a:ext cx="1447800" cy="137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7" r:id="rId6"/>
  </p:sldLayoutIdLst>
  <p:txStyles>
    <p:titleStyle>
      <a:lvl1pPr>
        <a:defRPr sz="3200">
          <a:solidFill>
            <a:srgbClr val="000096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BCB44C-6A7A-1846-A34C-2458076045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Google Shape;32;p6">
            <a:extLst>
              <a:ext uri="{FF2B5EF4-FFF2-40B4-BE49-F238E27FC236}">
                <a16:creationId xmlns:a16="http://schemas.microsoft.com/office/drawing/2014/main" id="{B4891CD4-3824-4F17-BDC6-B3EE5D1F3D6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9FA1A4-C1D8-495D-A7E4-BFB28502BF99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9922B81-252D-304E-BD11-0C7DCACEA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09189" y="122549"/>
            <a:ext cx="1757937" cy="89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3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noFill/>
          </a:ln>
          <a:solidFill>
            <a:srgbClr val="5191CC"/>
          </a:solidFill>
          <a:latin typeface="+mj-lt"/>
          <a:ea typeface="+mj-ea"/>
          <a:cs typeface="+mj-cs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57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fjudo.com/essayer-le-judo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hyperlink" Target="https://www.ffjudo.com/affilier-un-club-a-la-ffjd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6.jpeg"/><Relationship Id="rId4" Type="http://schemas.openxmlformats.org/officeDocument/2006/relationships/hyperlink" Target="https://r.news-ffjudo.com/mk/cl/f/sh/WCPzyXJTZ6uvfDsM8Cgm72c66cYIC2bp/R8PGz1rI7tN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que 5">
            <a:extLst>
              <a:ext uri="{FF2B5EF4-FFF2-40B4-BE49-F238E27FC236}">
                <a16:creationId xmlns:a16="http://schemas.microsoft.com/office/drawing/2014/main" id="{E4DB78A9-86EC-3739-453F-F316182CEBB0}"/>
              </a:ext>
            </a:extLst>
          </p:cNvPr>
          <p:cNvGrpSpPr/>
          <p:nvPr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D259B16-1DC7-6A9A-5683-D55A1786FE61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e libre : forme 25">
              <a:extLst>
                <a:ext uri="{FF2B5EF4-FFF2-40B4-BE49-F238E27FC236}">
                  <a16:creationId xmlns:a16="http://schemas.microsoft.com/office/drawing/2014/main" id="{12BC0637-FEDA-6622-6E56-F043AADDA334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e libre : forme 26">
              <a:extLst>
                <a:ext uri="{FF2B5EF4-FFF2-40B4-BE49-F238E27FC236}">
                  <a16:creationId xmlns:a16="http://schemas.microsoft.com/office/drawing/2014/main" id="{55FE4D57-2424-AC6D-63CE-5215CE134F4C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e libre : forme 27">
              <a:extLst>
                <a:ext uri="{FF2B5EF4-FFF2-40B4-BE49-F238E27FC236}">
                  <a16:creationId xmlns:a16="http://schemas.microsoft.com/office/drawing/2014/main" id="{C2092B88-FB3A-940C-057A-9B1EB61DF601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e libre : forme 28">
              <a:extLst>
                <a:ext uri="{FF2B5EF4-FFF2-40B4-BE49-F238E27FC236}">
                  <a16:creationId xmlns:a16="http://schemas.microsoft.com/office/drawing/2014/main" id="{981AF35E-BA63-EF62-C808-EDD6C9D7C2F5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e libre : forme 29">
              <a:extLst>
                <a:ext uri="{FF2B5EF4-FFF2-40B4-BE49-F238E27FC236}">
                  <a16:creationId xmlns:a16="http://schemas.microsoft.com/office/drawing/2014/main" id="{1476E681-6A4B-324E-E90F-37A7FEC702E8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 : forme 33">
              <a:extLst>
                <a:ext uri="{FF2B5EF4-FFF2-40B4-BE49-F238E27FC236}">
                  <a16:creationId xmlns:a16="http://schemas.microsoft.com/office/drawing/2014/main" id="{3E465781-B315-C1B0-CF82-034B8FD530CD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orme libre : forme 36">
              <a:extLst>
                <a:ext uri="{FF2B5EF4-FFF2-40B4-BE49-F238E27FC236}">
                  <a16:creationId xmlns:a16="http://schemas.microsoft.com/office/drawing/2014/main" id="{BFE9EBF0-AA7C-65F6-CB4C-3EEE40CA2A63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orme libre : forme 39">
              <a:extLst>
                <a:ext uri="{FF2B5EF4-FFF2-40B4-BE49-F238E27FC236}">
                  <a16:creationId xmlns:a16="http://schemas.microsoft.com/office/drawing/2014/main" id="{BF7779A1-D271-661B-2D32-5320B0F83A10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orme libre : forme 55">
              <a:extLst>
                <a:ext uri="{FF2B5EF4-FFF2-40B4-BE49-F238E27FC236}">
                  <a16:creationId xmlns:a16="http://schemas.microsoft.com/office/drawing/2014/main" id="{8AEBE01A-45B0-5452-BA24-712D20DD1A59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orme libre : forme 56">
              <a:extLst>
                <a:ext uri="{FF2B5EF4-FFF2-40B4-BE49-F238E27FC236}">
                  <a16:creationId xmlns:a16="http://schemas.microsoft.com/office/drawing/2014/main" id="{FC8F69F8-2AA1-20A2-2C18-E149832CFA1B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orme libre : forme 57">
              <a:extLst>
                <a:ext uri="{FF2B5EF4-FFF2-40B4-BE49-F238E27FC236}">
                  <a16:creationId xmlns:a16="http://schemas.microsoft.com/office/drawing/2014/main" id="{3C8F2311-79A8-EF78-76E1-05F4FD9AD55D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9E0C4FAF-3920-3568-F6EA-37C32B299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819" y="2362199"/>
            <a:ext cx="8862023" cy="181790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fr-FR" sz="4400" spc="434" dirty="0">
                <a:latin typeface="Aptos" panose="020B0004020202020204" pitchFamily="34" charset="0"/>
              </a:rPr>
              <a:t>Préparer la rentrée</a:t>
            </a:r>
            <a:br>
              <a:rPr lang="fr-FR" sz="4400" spc="434" dirty="0">
                <a:latin typeface="Aptos" panose="020B0004020202020204" pitchFamily="34" charset="0"/>
              </a:rPr>
            </a:br>
            <a:r>
              <a:rPr lang="en-US" altLang="en-US" sz="4400" dirty="0" err="1">
                <a:latin typeface="Aptos" panose="020B0004020202020204" pitchFamily="34" charset="0"/>
              </a:rPr>
              <a:t>Informations</a:t>
            </a:r>
            <a:r>
              <a:rPr lang="en-US" altLang="en-US" sz="4400" dirty="0">
                <a:latin typeface="Aptos" panose="020B0004020202020204" pitchFamily="34" charset="0"/>
              </a:rPr>
              <a:t> aux </a:t>
            </a:r>
            <a:r>
              <a:rPr lang="en-US" altLang="en-US" sz="4400" dirty="0" err="1">
                <a:latin typeface="Aptos" panose="020B0004020202020204" pitchFamily="34" charset="0"/>
              </a:rPr>
              <a:t>Dirigeants</a:t>
            </a:r>
            <a:endParaRPr lang="fr-FR" sz="4400" dirty="0">
              <a:latin typeface="Aptos" panose="020B0004020202020204" pitchFamily="34" charset="0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708F8A6-5299-6CF3-55BB-88F8DB064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5629468"/>
            <a:ext cx="11582400" cy="999932"/>
          </a:xfrm>
        </p:spPr>
        <p:txBody>
          <a:bodyPr/>
          <a:lstStyle/>
          <a:p>
            <a:r>
              <a:rPr lang="fr-FR" sz="1800" dirty="0">
                <a:latin typeface="Aptos" panose="020B0004020202020204" pitchFamily="34" charset="0"/>
              </a:rPr>
              <a:t>Saison 2025-2026                         </a:t>
            </a:r>
            <a:r>
              <a:rPr lang="fr-FR" sz="1400" dirty="0">
                <a:latin typeface="Aptos" panose="020B0004020202020204" pitchFamily="34" charset="0"/>
              </a:rPr>
              <a:t>Réalisé par Jocelyn D</a:t>
            </a:r>
            <a:r>
              <a:rPr lang="fr-FR" sz="1400" dirty="0"/>
              <a:t>É</a:t>
            </a:r>
            <a:r>
              <a:rPr lang="fr-FR" sz="1400" dirty="0">
                <a:latin typeface="Aptos" panose="020B0004020202020204" pitchFamily="34" charset="0"/>
              </a:rPr>
              <a:t>GEILH, élu au Comité directeur fédéral, en charge de la formation des </a:t>
            </a:r>
            <a:r>
              <a:rPr lang="fr-FR" sz="1400" dirty="0" err="1">
                <a:latin typeface="Aptos" panose="020B0004020202020204" pitchFamily="34" charset="0"/>
              </a:rPr>
              <a:t>dirigeant.e.s</a:t>
            </a:r>
            <a:r>
              <a:rPr lang="fr-FR" sz="1400" dirty="0">
                <a:latin typeface="Aptos" panose="020B0004020202020204" pitchFamily="34" charset="0"/>
              </a:rPr>
              <a:t>     </a:t>
            </a:r>
          </a:p>
          <a:p>
            <a:r>
              <a:rPr lang="fr-FR" sz="1400" dirty="0">
                <a:latin typeface="Aptos" panose="020B0004020202020204" pitchFamily="34" charset="0"/>
              </a:rPr>
              <a:t>                              		     Complété par Rémy BASTARD, référent formation des </a:t>
            </a:r>
            <a:r>
              <a:rPr lang="fr-FR" sz="1400" dirty="0" err="1">
                <a:latin typeface="Aptos" panose="020B0004020202020204" pitchFamily="34" charset="0"/>
              </a:rPr>
              <a:t>dirigeant.e.s</a:t>
            </a:r>
            <a:r>
              <a:rPr lang="fr-FR" sz="1400" dirty="0">
                <a:latin typeface="Aptos" panose="020B0004020202020204" pitchFamily="34" charset="0"/>
              </a:rPr>
              <a:t> de la ligue AURA et Karine CHEVALERIAS, 			     élue Ligue AURA, responsable de la commission formation             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255EA33-AAAD-5668-B5C9-2E699DD4D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71" y="342806"/>
            <a:ext cx="1140051" cy="11400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3A9B15D-89D4-027B-1839-3ECF8EC57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662127"/>
            <a:ext cx="1554615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8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AA914-867B-7E91-EA2C-7B09E1C97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3">
            <a:extLst>
              <a:ext uri="{FF2B5EF4-FFF2-40B4-BE49-F238E27FC236}">
                <a16:creationId xmlns:a16="http://schemas.microsoft.com/office/drawing/2014/main" id="{86338ED4-CEF5-6989-25B7-F1FE8345028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533661" y="-19100"/>
            <a:ext cx="1658339" cy="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6">
            <a:extLst>
              <a:ext uri="{FF2B5EF4-FFF2-40B4-BE49-F238E27FC236}">
                <a16:creationId xmlns:a16="http://schemas.microsoft.com/office/drawing/2014/main" id="{2F75C49F-268E-83DC-86CE-9E2D2B31ACA2}"/>
              </a:ext>
            </a:extLst>
          </p:cNvPr>
          <p:cNvSpPr txBox="1">
            <a:spLocks/>
          </p:cNvSpPr>
          <p:nvPr/>
        </p:nvSpPr>
        <p:spPr>
          <a:xfrm>
            <a:off x="1086700" y="228600"/>
            <a:ext cx="9809900" cy="6155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Découvrez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la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nouvelle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campagne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de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rentrée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2025-2026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865A44-AF1D-0200-E20B-9F529DCF0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2916360" cy="410426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3682851-9662-C72A-93D0-DDE383E13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871582"/>
            <a:ext cx="7219100" cy="3609550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FCCE8B82-5BDB-47D5-C8DC-55546077F764}"/>
              </a:ext>
            </a:extLst>
          </p:cNvPr>
          <p:cNvSpPr/>
          <p:nvPr/>
        </p:nvSpPr>
        <p:spPr>
          <a:xfrm>
            <a:off x="2362200" y="4969211"/>
            <a:ext cx="14478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ADEA743-D425-BFB5-94BC-C6157AA783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5323" y="-33650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2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603F0-C448-78E4-73D8-621A2B20C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3">
            <a:extLst>
              <a:ext uri="{FF2B5EF4-FFF2-40B4-BE49-F238E27FC236}">
                <a16:creationId xmlns:a16="http://schemas.microsoft.com/office/drawing/2014/main" id="{0EA2CC9A-F829-E7E5-17CE-1FB88D830BA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0533661" y="-19100"/>
            <a:ext cx="1658339" cy="8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0A4CA4-A232-E3F1-32BA-7E56A6EFF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7416892" cy="5562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C5C246-65DD-E374-3DEF-931444909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1219200"/>
            <a:ext cx="2933700" cy="19558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7A05C4B-B4F6-73EF-9116-70947F4A5C01}"/>
              </a:ext>
            </a:extLst>
          </p:cNvPr>
          <p:cNvSpPr txBox="1"/>
          <p:nvPr/>
        </p:nvSpPr>
        <p:spPr>
          <a:xfrm>
            <a:off x="8382000" y="3420740"/>
            <a:ext cx="3200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  <a:latin typeface="Aptos" panose="020B0004020202020204" pitchFamily="34" charset="0"/>
              </a:rPr>
              <a:t>Contenu du kit</a:t>
            </a: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  de rentrée 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1 fronton haut de tente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1 bâche fond de stand (150 x 100 cm, avec œillets)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1 affiche </a:t>
            </a:r>
            <a:r>
              <a:rPr lang="fr-FR" sz="1600" dirty="0" err="1">
                <a:solidFill>
                  <a:schemeClr val="bg1"/>
                </a:solidFill>
                <a:latin typeface="Aptos" panose="020B0004020202020204" pitchFamily="34" charset="0"/>
              </a:rPr>
              <a:t>Kodomo</a:t>
            </a: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 (60 x 80 cm)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1 exemplaire du magazine </a:t>
            </a:r>
            <a:r>
              <a:rPr lang="fr-FR" sz="1600" i="1" dirty="0" err="1">
                <a:solidFill>
                  <a:schemeClr val="bg1"/>
                </a:solidFill>
                <a:latin typeface="Aptos" panose="020B0004020202020204" pitchFamily="34" charset="0"/>
              </a:rPr>
              <a:t>Astrapi</a:t>
            </a: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 (27,5 x 20,5 cm)</a:t>
            </a:r>
          </a:p>
          <a:p>
            <a:endParaRPr lang="fr-FR" sz="1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2" name="Phylactère : pensées 11">
            <a:extLst>
              <a:ext uri="{FF2B5EF4-FFF2-40B4-BE49-F238E27FC236}">
                <a16:creationId xmlns:a16="http://schemas.microsoft.com/office/drawing/2014/main" id="{6A7B6D4F-28F2-002B-5906-88BE7162AF93}"/>
              </a:ext>
            </a:extLst>
          </p:cNvPr>
          <p:cNvSpPr/>
          <p:nvPr/>
        </p:nvSpPr>
        <p:spPr>
          <a:xfrm>
            <a:off x="5918108" y="1878497"/>
            <a:ext cx="2387692" cy="1169503"/>
          </a:xfrm>
          <a:prstGeom prst="cloudCallout">
            <a:avLst>
              <a:gd name="adj1" fmla="val -65879"/>
              <a:gd name="adj2" fmla="val -17156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55C3BE6-979A-F6D2-7EFC-1D9CD786B4F5}"/>
              </a:ext>
            </a:extLst>
          </p:cNvPr>
          <p:cNvSpPr txBox="1"/>
          <p:nvPr/>
        </p:nvSpPr>
        <p:spPr>
          <a:xfrm>
            <a:off x="6224090" y="1997183"/>
            <a:ext cx="1929310" cy="733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tx1"/>
                </a:solidFill>
                <a:latin typeface="Aptos" panose="020B0004020202020204" pitchFamily="34" charset="0"/>
              </a:rPr>
              <a:t>Et si je négociais une diffusion en salle de cinéma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81208A-3F1C-EADD-C1CB-227B22963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47" y="2949"/>
            <a:ext cx="1146147" cy="1140051"/>
          </a:xfrm>
          <a:prstGeom prst="rect">
            <a:avLst/>
          </a:prstGeom>
        </p:spPr>
      </p:pic>
      <p:sp>
        <p:nvSpPr>
          <p:cNvPr id="5" name="Titre 6">
            <a:extLst>
              <a:ext uri="{FF2B5EF4-FFF2-40B4-BE49-F238E27FC236}">
                <a16:creationId xmlns:a16="http://schemas.microsoft.com/office/drawing/2014/main" id="{91E9E647-7F9F-019C-EC20-4912BD690572}"/>
              </a:ext>
            </a:extLst>
          </p:cNvPr>
          <p:cNvSpPr txBox="1">
            <a:spLocks/>
          </p:cNvSpPr>
          <p:nvPr/>
        </p:nvSpPr>
        <p:spPr>
          <a:xfrm>
            <a:off x="1143000" y="227099"/>
            <a:ext cx="9809900" cy="6155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Découvrez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la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nouvelle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campagne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de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rentrée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2025-2026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8765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9FCDA51-4D4F-9511-EAE6-8EA360D93C76}"/>
              </a:ext>
            </a:extLst>
          </p:cNvPr>
          <p:cNvSpPr txBox="1"/>
          <p:nvPr/>
        </p:nvSpPr>
        <p:spPr>
          <a:xfrm>
            <a:off x="2971800" y="1676400"/>
            <a:ext cx="9296400" cy="3640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fr-FR" sz="2400" b="1" dirty="0">
                <a:solidFill>
                  <a:srgbClr val="FF0000"/>
                </a:solidFill>
                <a:latin typeface="Aptos" panose="020B0004020202020204" pitchFamily="34" charset="0"/>
              </a:rPr>
              <a:t>Pour tous renseignements complémentaires, votre contact : </a:t>
            </a:r>
          </a:p>
          <a:p>
            <a:pPr algn="l">
              <a:lnSpc>
                <a:spcPct val="150000"/>
              </a:lnSpc>
            </a:pPr>
            <a:r>
              <a:rPr lang="fr-FR" sz="2000" b="1" dirty="0">
                <a:solidFill>
                  <a:prstClr val="white"/>
                </a:solidFill>
                <a:latin typeface="Aptos" panose="020B0004020202020204" pitchFamily="34" charset="0"/>
              </a:rPr>
              <a:t>Comité Isère de Judo Jujitsu Kendo et Disciplines Associées</a:t>
            </a:r>
          </a:p>
          <a:p>
            <a:pPr algn="l">
              <a:lnSpc>
                <a:spcPct val="150000"/>
              </a:lnSpc>
            </a:pPr>
            <a:r>
              <a:rPr lang="fr-FR" sz="2000" b="1" dirty="0">
                <a:solidFill>
                  <a:prstClr val="white"/>
                </a:solidFill>
                <a:latin typeface="Aptos" panose="020B0004020202020204" pitchFamily="34" charset="0"/>
              </a:rPr>
              <a:t>40, Avenue Marcelin BERTHELOT 38100 Grenoble</a:t>
            </a:r>
          </a:p>
          <a:p>
            <a:pPr algn="l">
              <a:lnSpc>
                <a:spcPct val="150000"/>
              </a:lnSpc>
            </a:pPr>
            <a:r>
              <a:rPr lang="fr-FR" sz="2000" b="1" dirty="0">
                <a:solidFill>
                  <a:prstClr val="white"/>
                </a:solidFill>
                <a:latin typeface="Aptos" panose="020B0004020202020204" pitchFamily="34" charset="0"/>
              </a:rPr>
              <a:t>Tél. 07.49.17.70.92         Mail : secretariat.judo38@gmail.com</a:t>
            </a:r>
          </a:p>
          <a:p>
            <a:pPr algn="l">
              <a:lnSpc>
                <a:spcPct val="150000"/>
              </a:lnSpc>
            </a:pPr>
            <a:endParaRPr lang="fr-FR" sz="2400" b="1" dirty="0">
              <a:solidFill>
                <a:prstClr val="white"/>
              </a:solidFill>
              <a:latin typeface="Aptos" panose="020B00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r-FR" sz="2400" b="1" dirty="0">
                <a:solidFill>
                  <a:prstClr val="white"/>
                </a:solidFill>
                <a:latin typeface="Aptos" panose="020B0004020202020204" pitchFamily="34" charset="0"/>
              </a:rPr>
              <a:t>       	POUR UNE PROXIMITE AVEC LES CLUBS</a:t>
            </a:r>
          </a:p>
          <a:p>
            <a:pPr algn="l">
              <a:lnSpc>
                <a:spcPct val="150000"/>
              </a:lnSpc>
            </a:pPr>
            <a:r>
              <a:rPr lang="fr-FR" sz="2400" b="1" dirty="0">
                <a:solidFill>
                  <a:prstClr val="white"/>
                </a:solidFill>
                <a:latin typeface="Aptos" panose="020B0004020202020204" pitchFamily="34" charset="0"/>
              </a:rPr>
              <a:t>	TRES BONNE SAISON 2025/2026 A VOUS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6B18CF9-A4AF-CF6E-8C32-73EE2772F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31" y="1752600"/>
            <a:ext cx="1232820" cy="410202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52C45A6C-CDF9-59F6-5CD0-303332CB7F86}"/>
              </a:ext>
            </a:extLst>
          </p:cNvPr>
          <p:cNvSpPr txBox="1">
            <a:spLocks/>
          </p:cNvSpPr>
          <p:nvPr/>
        </p:nvSpPr>
        <p:spPr>
          <a:xfrm>
            <a:off x="304800" y="5181600"/>
            <a:ext cx="3810000" cy="609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defTabSz="829178"/>
            <a:r>
              <a:rPr lang="fr-FR" sz="1451" i="1" cap="small" dirty="0" err="1">
                <a:ln>
                  <a:solidFill>
                    <a:srgbClr val="EEECE1"/>
                  </a:solidFill>
                </a:ln>
                <a:noFill/>
                <a:latin typeface="Calibri Light" panose="020F0302020204030204"/>
              </a:rPr>
              <a:t>Jita</a:t>
            </a:r>
            <a:r>
              <a:rPr lang="fr-FR" sz="1451" i="1" cap="small" dirty="0">
                <a:ln>
                  <a:solidFill>
                    <a:srgbClr val="EEECE1"/>
                  </a:solidFill>
                </a:ln>
                <a:noFill/>
                <a:latin typeface="Calibri Light" panose="020F0302020204030204"/>
              </a:rPr>
              <a:t> </a:t>
            </a:r>
            <a:r>
              <a:rPr lang="fr-FR" sz="1451" i="1" cap="small" dirty="0" err="1">
                <a:ln>
                  <a:solidFill>
                    <a:srgbClr val="EEECE1"/>
                  </a:solidFill>
                </a:ln>
                <a:noFill/>
                <a:latin typeface="Calibri Light" panose="020F0302020204030204"/>
              </a:rPr>
              <a:t>Kyoei</a:t>
            </a:r>
            <a:endParaRPr lang="fr-FR" sz="1451" i="1" cap="small" dirty="0">
              <a:ln>
                <a:solidFill>
                  <a:srgbClr val="EEECE1"/>
                </a:solidFill>
              </a:ln>
              <a:noFill/>
              <a:latin typeface="Calibri Light" panose="020F0302020204030204"/>
            </a:endParaRPr>
          </a:p>
          <a:p>
            <a:pPr algn="r" defTabSz="829178"/>
            <a:r>
              <a:rPr lang="fr-FR" sz="1451" i="1" cap="small" dirty="0">
                <a:ln>
                  <a:solidFill>
                    <a:srgbClr val="EEECE1"/>
                  </a:solidFill>
                </a:ln>
                <a:noFill/>
                <a:latin typeface="Calibri Light" panose="020F0302020204030204"/>
              </a:rPr>
              <a:t>Prospérité mutuelle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F1775A-0BD4-748D-72CF-AF6E92DE5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46147" cy="11400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D54716A-B954-2ECB-23D3-C89881BEE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648" y="0"/>
            <a:ext cx="1664352" cy="8596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F78301-320D-D8D5-E9D2-F65DCDE6F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5442"/>
            <a:ext cx="1554615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327D6-934C-4B27-219F-0C9ECEF41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que 5">
            <a:extLst>
              <a:ext uri="{FF2B5EF4-FFF2-40B4-BE49-F238E27FC236}">
                <a16:creationId xmlns:a16="http://schemas.microsoft.com/office/drawing/2014/main" id="{B59E816A-8BD1-F8B3-C2B0-DBFA797F18CE}"/>
              </a:ext>
            </a:extLst>
          </p:cNvPr>
          <p:cNvGrpSpPr/>
          <p:nvPr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B2BD02A7-3109-2E6D-C1F6-B48CE69C4039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e libre : forme 25">
              <a:extLst>
                <a:ext uri="{FF2B5EF4-FFF2-40B4-BE49-F238E27FC236}">
                  <a16:creationId xmlns:a16="http://schemas.microsoft.com/office/drawing/2014/main" id="{E5F76D81-5854-F16C-8F03-27C055E5FD72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e libre : forme 26">
              <a:extLst>
                <a:ext uri="{FF2B5EF4-FFF2-40B4-BE49-F238E27FC236}">
                  <a16:creationId xmlns:a16="http://schemas.microsoft.com/office/drawing/2014/main" id="{B036F7C5-10EE-D3DF-1339-FFA55FDBEED5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e libre : forme 27">
              <a:extLst>
                <a:ext uri="{FF2B5EF4-FFF2-40B4-BE49-F238E27FC236}">
                  <a16:creationId xmlns:a16="http://schemas.microsoft.com/office/drawing/2014/main" id="{A42FD49E-E3EF-1170-4306-C38093543954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e libre : forme 28">
              <a:extLst>
                <a:ext uri="{FF2B5EF4-FFF2-40B4-BE49-F238E27FC236}">
                  <a16:creationId xmlns:a16="http://schemas.microsoft.com/office/drawing/2014/main" id="{7E5AB265-56AC-6A3D-AC12-B6D074B82BE8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e libre : forme 29">
              <a:extLst>
                <a:ext uri="{FF2B5EF4-FFF2-40B4-BE49-F238E27FC236}">
                  <a16:creationId xmlns:a16="http://schemas.microsoft.com/office/drawing/2014/main" id="{A133367F-99C0-714A-7963-FAB9D8FB4152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 : forme 33">
              <a:extLst>
                <a:ext uri="{FF2B5EF4-FFF2-40B4-BE49-F238E27FC236}">
                  <a16:creationId xmlns:a16="http://schemas.microsoft.com/office/drawing/2014/main" id="{98876902-709B-1DAB-C513-AB245006E7BE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orme libre : forme 36">
              <a:extLst>
                <a:ext uri="{FF2B5EF4-FFF2-40B4-BE49-F238E27FC236}">
                  <a16:creationId xmlns:a16="http://schemas.microsoft.com/office/drawing/2014/main" id="{E2715AB0-6AE5-F8D0-3803-13B5E759B7D6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orme libre : forme 39">
              <a:extLst>
                <a:ext uri="{FF2B5EF4-FFF2-40B4-BE49-F238E27FC236}">
                  <a16:creationId xmlns:a16="http://schemas.microsoft.com/office/drawing/2014/main" id="{EAD820C1-A573-1812-472B-CDD01B843A15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orme libre : forme 55">
              <a:extLst>
                <a:ext uri="{FF2B5EF4-FFF2-40B4-BE49-F238E27FC236}">
                  <a16:creationId xmlns:a16="http://schemas.microsoft.com/office/drawing/2014/main" id="{B3B6F424-99A7-3E7D-DF87-5E475CEBABAF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orme libre : forme 56">
              <a:extLst>
                <a:ext uri="{FF2B5EF4-FFF2-40B4-BE49-F238E27FC236}">
                  <a16:creationId xmlns:a16="http://schemas.microsoft.com/office/drawing/2014/main" id="{AAF67B16-8CCD-10AD-C485-43C8B337222B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orme libre : forme 57">
              <a:extLst>
                <a:ext uri="{FF2B5EF4-FFF2-40B4-BE49-F238E27FC236}">
                  <a16:creationId xmlns:a16="http://schemas.microsoft.com/office/drawing/2014/main" id="{228C5B8B-D839-9F7F-66E6-97EBFE634E64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7D1A92D-0933-6FDF-4DF1-D3CC8A53A7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6019800"/>
            <a:ext cx="4884737" cy="415635"/>
          </a:xfrm>
        </p:spPr>
        <p:txBody>
          <a:bodyPr/>
          <a:lstStyle/>
          <a:p>
            <a:r>
              <a:rPr lang="fr-FR" sz="1800" dirty="0"/>
              <a:t>Saison 2025-2026</a:t>
            </a:r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19015E45-729E-EEFA-FB5E-2B49B995D06F}"/>
              </a:ext>
            </a:extLst>
          </p:cNvPr>
          <p:cNvSpPr txBox="1">
            <a:spLocks/>
          </p:cNvSpPr>
          <p:nvPr/>
        </p:nvSpPr>
        <p:spPr>
          <a:xfrm>
            <a:off x="1494043" y="530858"/>
            <a:ext cx="7282735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rgbClr val="00009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Le Nouveau </a:t>
            </a:r>
            <a:r>
              <a:rPr lang="fr-FR" dirty="0">
                <a:solidFill>
                  <a:schemeClr val="bg1"/>
                </a:solidFill>
                <a:latin typeface="Aptos" panose="020B0004020202020204" pitchFamily="34" charset="0"/>
              </a:rPr>
              <a:t>Guide du Dirigeant</a:t>
            </a:r>
            <a:endParaRPr kumimoji="0" lang="fr-FR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E338982-7A48-4FA8-F87F-285EF8DB74A7}"/>
              </a:ext>
            </a:extLst>
          </p:cNvPr>
          <p:cNvSpPr txBox="1"/>
          <p:nvPr/>
        </p:nvSpPr>
        <p:spPr>
          <a:xfrm>
            <a:off x="533400" y="1354234"/>
            <a:ext cx="10617157" cy="4585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r>
              <a:rPr lang="fr-FR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Document à consulter et à télécharger !</a:t>
            </a:r>
            <a:endParaRPr lang="fr-FR" sz="24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sz="2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 contient les réponses de 95% de nos questionnements.</a:t>
            </a: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Où le trouver ?</a:t>
            </a:r>
          </a:p>
          <a:p>
            <a:pPr marL="285750" marR="635" indent="-285750" algn="l">
              <a:lnSpc>
                <a:spcPct val="107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 le site de la F.F.J.D.A. France JUDO </a:t>
            </a:r>
            <a:r>
              <a:rPr lang="fr-FR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https://www.ffjudo.com/etre-dirigeant</a:t>
            </a:r>
          </a:p>
          <a:p>
            <a:pPr marL="285750" marR="635" indent="-285750" algn="l">
              <a:lnSpc>
                <a:spcPct val="107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kern="100" spc="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votre</a:t>
            </a:r>
            <a:r>
              <a:rPr lang="fr-FR" kern="100" spc="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espace Extranet Club –  Documenthèque Fédérale - Guide du dirigeant </a:t>
            </a: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b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900C74D-A4AD-C47B-0838-F5D2EEA11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6427" y="1598123"/>
            <a:ext cx="2700496" cy="37440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6564E64-CD76-4C4D-EF52-1D87550C5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554029"/>
            <a:ext cx="3852000" cy="177311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C72733F-AFE1-5590-0979-625EEFAC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218" y="-39168"/>
            <a:ext cx="1140051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65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4CB31-7E25-6460-5F61-FE2758D1A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que 5">
            <a:extLst>
              <a:ext uri="{FF2B5EF4-FFF2-40B4-BE49-F238E27FC236}">
                <a16:creationId xmlns:a16="http://schemas.microsoft.com/office/drawing/2014/main" id="{7C75885F-9CBF-A83C-1EE1-33BD4D451B72}"/>
              </a:ext>
            </a:extLst>
          </p:cNvPr>
          <p:cNvGrpSpPr/>
          <p:nvPr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EE59A6BE-5933-BE52-5BD2-4C234005905A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e libre : forme 25">
              <a:extLst>
                <a:ext uri="{FF2B5EF4-FFF2-40B4-BE49-F238E27FC236}">
                  <a16:creationId xmlns:a16="http://schemas.microsoft.com/office/drawing/2014/main" id="{70CEB042-DFAD-88E9-E939-17C8A058661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e libre : forme 26">
              <a:extLst>
                <a:ext uri="{FF2B5EF4-FFF2-40B4-BE49-F238E27FC236}">
                  <a16:creationId xmlns:a16="http://schemas.microsoft.com/office/drawing/2014/main" id="{8AB40699-D7DD-7A7C-AF3C-4429102D49B9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e libre : forme 27">
              <a:extLst>
                <a:ext uri="{FF2B5EF4-FFF2-40B4-BE49-F238E27FC236}">
                  <a16:creationId xmlns:a16="http://schemas.microsoft.com/office/drawing/2014/main" id="{E5B9BD56-A7E0-61D7-7702-1EAD79991A52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e libre : forme 28">
              <a:extLst>
                <a:ext uri="{FF2B5EF4-FFF2-40B4-BE49-F238E27FC236}">
                  <a16:creationId xmlns:a16="http://schemas.microsoft.com/office/drawing/2014/main" id="{A4282845-86E1-2947-651A-C9AEF91B84D6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e libre : forme 29">
              <a:extLst>
                <a:ext uri="{FF2B5EF4-FFF2-40B4-BE49-F238E27FC236}">
                  <a16:creationId xmlns:a16="http://schemas.microsoft.com/office/drawing/2014/main" id="{51BA1DAC-0FCC-3CDA-8039-700D1A96B7B4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 : forme 33">
              <a:extLst>
                <a:ext uri="{FF2B5EF4-FFF2-40B4-BE49-F238E27FC236}">
                  <a16:creationId xmlns:a16="http://schemas.microsoft.com/office/drawing/2014/main" id="{4ACD31A9-BB98-DBE2-802A-B2194B0BD387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orme libre : forme 36">
              <a:extLst>
                <a:ext uri="{FF2B5EF4-FFF2-40B4-BE49-F238E27FC236}">
                  <a16:creationId xmlns:a16="http://schemas.microsoft.com/office/drawing/2014/main" id="{ED3832F7-E073-76B4-6D49-F50D77EBBF4A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orme libre : forme 39">
              <a:extLst>
                <a:ext uri="{FF2B5EF4-FFF2-40B4-BE49-F238E27FC236}">
                  <a16:creationId xmlns:a16="http://schemas.microsoft.com/office/drawing/2014/main" id="{4BD48011-2B0C-9F0E-EC9F-3A2B9D70DA3A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orme libre : forme 55">
              <a:extLst>
                <a:ext uri="{FF2B5EF4-FFF2-40B4-BE49-F238E27FC236}">
                  <a16:creationId xmlns:a16="http://schemas.microsoft.com/office/drawing/2014/main" id="{5066FED8-1334-97C6-3F55-362BAD7791E5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orme libre : forme 56">
              <a:extLst>
                <a:ext uri="{FF2B5EF4-FFF2-40B4-BE49-F238E27FC236}">
                  <a16:creationId xmlns:a16="http://schemas.microsoft.com/office/drawing/2014/main" id="{20C96F80-BE9A-B4E7-0EEF-C4F5E6C7D207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orme libre : forme 57">
              <a:extLst>
                <a:ext uri="{FF2B5EF4-FFF2-40B4-BE49-F238E27FC236}">
                  <a16:creationId xmlns:a16="http://schemas.microsoft.com/office/drawing/2014/main" id="{66F1CFC7-392C-355F-B356-735239817FEE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9EAE21D-C5AF-8461-42E8-247A01A82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246" y="6327142"/>
            <a:ext cx="4884737" cy="415635"/>
          </a:xfrm>
        </p:spPr>
        <p:txBody>
          <a:bodyPr/>
          <a:lstStyle/>
          <a:p>
            <a:r>
              <a:rPr lang="fr-FR" sz="1800" dirty="0"/>
              <a:t>Saison 2025-2026</a:t>
            </a:r>
          </a:p>
        </p:txBody>
      </p:sp>
      <p:sp>
        <p:nvSpPr>
          <p:cNvPr id="11" name="Titre 6">
            <a:extLst>
              <a:ext uri="{FF2B5EF4-FFF2-40B4-BE49-F238E27FC236}">
                <a16:creationId xmlns:a16="http://schemas.microsoft.com/office/drawing/2014/main" id="{4043505D-CDE4-42C8-8CEC-12E65F61A52E}"/>
              </a:ext>
            </a:extLst>
          </p:cNvPr>
          <p:cNvSpPr txBox="1">
            <a:spLocks/>
          </p:cNvSpPr>
          <p:nvPr/>
        </p:nvSpPr>
        <p:spPr>
          <a:xfrm>
            <a:off x="1295400" y="683258"/>
            <a:ext cx="9144000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rgbClr val="00009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L’assurance des dirigeants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87162A4-8ABD-19C2-7279-AC96BF6D76B9}"/>
              </a:ext>
            </a:extLst>
          </p:cNvPr>
          <p:cNvSpPr txBox="1">
            <a:spLocks/>
          </p:cNvSpPr>
          <p:nvPr/>
        </p:nvSpPr>
        <p:spPr>
          <a:xfrm>
            <a:off x="719323" y="4934772"/>
            <a:ext cx="10614660" cy="1295400"/>
          </a:xfrm>
          <a:prstGeom prst="rect">
            <a:avLst/>
          </a:prstGeom>
          <a:solidFill>
            <a:srgbClr val="000096"/>
          </a:solidFill>
          <a:ln w="38100">
            <a:solidFill>
              <a:srgbClr val="FFFFFF"/>
            </a:solidFill>
          </a:ln>
        </p:spPr>
        <p:txBody>
          <a:bodyPr vert="horz" wrap="square" lIns="0" tIns="141605" rIns="0" bIns="0" rtlCol="0" anchor="ctr">
            <a:noAutofit/>
          </a:bodyPr>
          <a:lstStyle>
            <a:lvl1pPr>
              <a:defRPr sz="4000" b="1" i="0">
                <a:solidFill>
                  <a:srgbClr val="00009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427355" marR="422275" lvl="0" indent="0" algn="ctr" defTabSz="914400" eaLnBrk="1" fontAlgn="auto" latinLnBrk="0" hangingPunct="1">
              <a:lnSpc>
                <a:spcPct val="89400"/>
              </a:lnSpc>
              <a:spcBef>
                <a:spcPts val="1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43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Le ou la Président.e devra donc être </a:t>
            </a:r>
            <a:r>
              <a:rPr kumimoji="0" lang="fr-FR" sz="2400" b="1" i="0" u="none" strike="noStrike" kern="0" cap="none" spc="434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licencié.e</a:t>
            </a:r>
            <a:r>
              <a:rPr kumimoji="0" lang="fr-FR" sz="2400" b="1" i="0" u="none" strike="noStrike" kern="0" cap="none" spc="43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en priorité ainsi que les membres de son comité directeur. 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2578DFB-03B9-C29C-253F-F99AACCE673C}"/>
              </a:ext>
            </a:extLst>
          </p:cNvPr>
          <p:cNvSpPr txBox="1"/>
          <p:nvPr/>
        </p:nvSpPr>
        <p:spPr>
          <a:xfrm>
            <a:off x="1905000" y="1456087"/>
            <a:ext cx="7467600" cy="2838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r>
              <a:rPr lang="fr-F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L’établissement de la licence du.de la Président.e de l’association déclenche </a:t>
            </a:r>
            <a:r>
              <a:rPr lang="fr-FR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garanties attachées à l’association </a:t>
            </a:r>
            <a:r>
              <a:rPr lang="fr-F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 le contrat groupe souscrit par la FFJDA auprès du nouvel assureur AXA Assurance </a:t>
            </a:r>
            <a:endParaRPr lang="fr-FR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Où trouver les explications </a:t>
            </a: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fr-FR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635" indent="-285750" algn="l">
              <a:lnSpc>
                <a:spcPct val="107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Page</a:t>
            </a:r>
            <a:r>
              <a:rPr lang="fr-FR" sz="1800" b="1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</a:t>
            </a:r>
            <a:r>
              <a:rPr lang="fr-FR" sz="1800" b="1" kern="100" spc="4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z="1800" b="1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Guide</a:t>
            </a:r>
            <a:r>
              <a:rPr lang="fr-FR" sz="1800" b="1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z="1800" b="1" kern="100" spc="4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dirigeant 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(assurance AXA mis à jour prochainement)</a:t>
            </a:r>
          </a:p>
          <a:p>
            <a:pPr marL="285750" marR="635" indent="-285750" algn="l">
              <a:lnSpc>
                <a:spcPct val="107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</a:rPr>
              <a:t>Site fédéral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37240D-5769-CD4E-EA15-79113235C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7" y="0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4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9E1E4-0FA3-46CA-1E32-FDFB99799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que 5">
            <a:extLst>
              <a:ext uri="{FF2B5EF4-FFF2-40B4-BE49-F238E27FC236}">
                <a16:creationId xmlns:a16="http://schemas.microsoft.com/office/drawing/2014/main" id="{A268D0C8-52BC-DE52-B4F1-B7D224A711FD}"/>
              </a:ext>
            </a:extLst>
          </p:cNvPr>
          <p:cNvGrpSpPr/>
          <p:nvPr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60FED215-B898-B053-EF1B-A26CF478BBE6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e libre : forme 25">
              <a:extLst>
                <a:ext uri="{FF2B5EF4-FFF2-40B4-BE49-F238E27FC236}">
                  <a16:creationId xmlns:a16="http://schemas.microsoft.com/office/drawing/2014/main" id="{2E2DAA85-E205-8DA6-F297-CD6C99E52D70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e libre : forme 26">
              <a:extLst>
                <a:ext uri="{FF2B5EF4-FFF2-40B4-BE49-F238E27FC236}">
                  <a16:creationId xmlns:a16="http://schemas.microsoft.com/office/drawing/2014/main" id="{7B7C5BEC-6CE3-7363-1594-27DFBC34F068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e libre : forme 27">
              <a:extLst>
                <a:ext uri="{FF2B5EF4-FFF2-40B4-BE49-F238E27FC236}">
                  <a16:creationId xmlns:a16="http://schemas.microsoft.com/office/drawing/2014/main" id="{A25CA3F2-C642-F71E-157F-AAD67C0F4BE8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e libre : forme 28">
              <a:extLst>
                <a:ext uri="{FF2B5EF4-FFF2-40B4-BE49-F238E27FC236}">
                  <a16:creationId xmlns:a16="http://schemas.microsoft.com/office/drawing/2014/main" id="{E697CBEC-BA80-B56D-59DF-26D4826BA34D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e libre : forme 29">
              <a:extLst>
                <a:ext uri="{FF2B5EF4-FFF2-40B4-BE49-F238E27FC236}">
                  <a16:creationId xmlns:a16="http://schemas.microsoft.com/office/drawing/2014/main" id="{9D287353-9933-0FEF-1C6A-F2EF81D25BBC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 : forme 33">
              <a:extLst>
                <a:ext uri="{FF2B5EF4-FFF2-40B4-BE49-F238E27FC236}">
                  <a16:creationId xmlns:a16="http://schemas.microsoft.com/office/drawing/2014/main" id="{21413FCC-6F5A-1331-7787-3EC57A8FBB0C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orme libre : forme 36">
              <a:extLst>
                <a:ext uri="{FF2B5EF4-FFF2-40B4-BE49-F238E27FC236}">
                  <a16:creationId xmlns:a16="http://schemas.microsoft.com/office/drawing/2014/main" id="{B384D748-5F1E-84D8-486C-2DE03117BAF6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orme libre : forme 39">
              <a:extLst>
                <a:ext uri="{FF2B5EF4-FFF2-40B4-BE49-F238E27FC236}">
                  <a16:creationId xmlns:a16="http://schemas.microsoft.com/office/drawing/2014/main" id="{77FE7315-95AA-F544-5A59-F8781E9976CB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orme libre : forme 55">
              <a:extLst>
                <a:ext uri="{FF2B5EF4-FFF2-40B4-BE49-F238E27FC236}">
                  <a16:creationId xmlns:a16="http://schemas.microsoft.com/office/drawing/2014/main" id="{58242FF9-597E-612F-F33D-0C7CAD5F4CB5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orme libre : forme 56">
              <a:extLst>
                <a:ext uri="{FF2B5EF4-FFF2-40B4-BE49-F238E27FC236}">
                  <a16:creationId xmlns:a16="http://schemas.microsoft.com/office/drawing/2014/main" id="{9E0698A4-CBA2-1659-5AA4-1EBD0E681EB2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orme libre : forme 57">
              <a:extLst>
                <a:ext uri="{FF2B5EF4-FFF2-40B4-BE49-F238E27FC236}">
                  <a16:creationId xmlns:a16="http://schemas.microsoft.com/office/drawing/2014/main" id="{74B7DD5D-BC9D-AFA6-DAFF-DD213ED3079D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0962D23-3C6A-0C89-4088-25B2AB9DC2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6019800"/>
            <a:ext cx="4884737" cy="415635"/>
          </a:xfrm>
        </p:spPr>
        <p:txBody>
          <a:bodyPr/>
          <a:lstStyle/>
          <a:p>
            <a:r>
              <a:rPr lang="fr-FR" sz="1800" dirty="0"/>
              <a:t>Saison 2025-2026</a:t>
            </a:r>
          </a:p>
        </p:txBody>
      </p:sp>
      <p:sp>
        <p:nvSpPr>
          <p:cNvPr id="4" name="Titre 6">
            <a:extLst>
              <a:ext uri="{FF2B5EF4-FFF2-40B4-BE49-F238E27FC236}">
                <a16:creationId xmlns:a16="http://schemas.microsoft.com/office/drawing/2014/main" id="{A78570F2-D942-32D5-6286-D84164B56F26}"/>
              </a:ext>
            </a:extLst>
          </p:cNvPr>
          <p:cNvSpPr txBox="1">
            <a:spLocks/>
          </p:cNvSpPr>
          <p:nvPr/>
        </p:nvSpPr>
        <p:spPr>
          <a:xfrm>
            <a:off x="1213526" y="530858"/>
            <a:ext cx="9073473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rgbClr val="00009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Le certificat médical (1/2)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BC627A2-C950-A777-C6F7-BC01ED775674}"/>
              </a:ext>
            </a:extLst>
          </p:cNvPr>
          <p:cNvSpPr txBox="1"/>
          <p:nvPr/>
        </p:nvSpPr>
        <p:spPr>
          <a:xfrm>
            <a:off x="787357" y="1661056"/>
            <a:ext cx="10363200" cy="4666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r>
              <a:rPr lang="fr-FR" sz="24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 est inutile d’exiger un certificat médical systématiquement !</a:t>
            </a:r>
            <a:endParaRPr lang="fr-FR" sz="24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 texte qui le régit s’inscrit dans le cadre de </a:t>
            </a: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mesures de simplification </a:t>
            </a: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visant à libérer du temps médical aux médecins en limitant leurs tâches administratives.  Il faut donc  tout simplement se </a:t>
            </a: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conformer à la loi</a:t>
            </a: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Où trouver les explications ?</a:t>
            </a:r>
          </a:p>
          <a:p>
            <a:pPr marL="285750" marR="635" indent="-285750" algn="l">
              <a:lnSpc>
                <a:spcPct val="107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Page</a:t>
            </a:r>
            <a:r>
              <a:rPr lang="fr-FR" b="1" kern="100" spc="5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17</a:t>
            </a:r>
            <a:r>
              <a:rPr lang="fr-FR" b="1" kern="100" spc="45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b="1" kern="100" spc="5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Guide</a:t>
            </a:r>
            <a:r>
              <a:rPr lang="fr-FR" b="1" kern="100" spc="5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b="1" kern="100" spc="45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dirigeant</a:t>
            </a:r>
          </a:p>
          <a:p>
            <a:pPr marL="285750" marR="635" indent="-285750" algn="l">
              <a:lnSpc>
                <a:spcPct val="107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Sur</a:t>
            </a:r>
            <a:r>
              <a:rPr lang="fr-FR" kern="100" spc="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votre</a:t>
            </a:r>
            <a:r>
              <a:rPr lang="fr-FR" kern="100" spc="4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espace Extranet Club – Documents du club</a:t>
            </a: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b="1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fr-FR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A5A7547C-602E-099B-D496-39F6D07451D6}"/>
              </a:ext>
            </a:extLst>
          </p:cNvPr>
          <p:cNvGrpSpPr/>
          <p:nvPr/>
        </p:nvGrpSpPr>
        <p:grpSpPr>
          <a:xfrm>
            <a:off x="6705600" y="3535659"/>
            <a:ext cx="3908612" cy="2179341"/>
            <a:chOff x="6553200" y="2442788"/>
            <a:chExt cx="3908612" cy="2179341"/>
          </a:xfrm>
        </p:grpSpPr>
        <p:pic>
          <p:nvPicPr>
            <p:cNvPr id="12" name="Picture 74">
              <a:extLst>
                <a:ext uri="{FF2B5EF4-FFF2-40B4-BE49-F238E27FC236}">
                  <a16:creationId xmlns:a16="http://schemas.microsoft.com/office/drawing/2014/main" id="{E3CCBB32-BFFB-3D83-8B51-F749CEA1C43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6597966" y="2442788"/>
              <a:ext cx="3863846" cy="2179341"/>
            </a:xfrm>
            <a:prstGeom prst="rect">
              <a:avLst/>
            </a:prstGeom>
          </p:spPr>
        </p:pic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D4C4CA3-BA52-416A-395A-A759B4896E65}"/>
                </a:ext>
              </a:extLst>
            </p:cNvPr>
            <p:cNvSpPr/>
            <p:nvPr/>
          </p:nvSpPr>
          <p:spPr>
            <a:xfrm>
              <a:off x="6553200" y="3994150"/>
              <a:ext cx="685800" cy="228600"/>
            </a:xfrm>
            <a:prstGeom prst="ellipse">
              <a:avLst/>
            </a:prstGeom>
            <a:noFill/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27455E04-B666-80E9-AB4F-D9D991AA2652}"/>
              </a:ext>
            </a:extLst>
          </p:cNvPr>
          <p:cNvSpPr/>
          <p:nvPr/>
        </p:nvSpPr>
        <p:spPr>
          <a:xfrm>
            <a:off x="8986520" y="4114801"/>
            <a:ext cx="1627692" cy="972220"/>
          </a:xfrm>
          <a:prstGeom prst="ellipse">
            <a:avLst/>
          </a:prstGeom>
          <a:noFill/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45E656F-ED14-EEF2-BE30-5F5465D9CE63}"/>
              </a:ext>
            </a:extLst>
          </p:cNvPr>
          <p:cNvSpPr/>
          <p:nvPr/>
        </p:nvSpPr>
        <p:spPr>
          <a:xfrm rot="853558">
            <a:off x="5129070" y="4877939"/>
            <a:ext cx="1447800" cy="2286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78A5DCCE-989D-5DC9-0B50-D47ACC46075C}"/>
              </a:ext>
            </a:extLst>
          </p:cNvPr>
          <p:cNvSpPr/>
          <p:nvPr/>
        </p:nvSpPr>
        <p:spPr>
          <a:xfrm rot="20608324">
            <a:off x="7510497" y="4827213"/>
            <a:ext cx="1447800" cy="228600"/>
          </a:xfrm>
          <a:prstGeom prst="rightArrow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D9F892F-8A4C-BFB7-E1E4-B0A0BEDC8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284" y="-8749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1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B32CB-320C-C7E2-40F3-1D0406DE6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que 5">
            <a:extLst>
              <a:ext uri="{FF2B5EF4-FFF2-40B4-BE49-F238E27FC236}">
                <a16:creationId xmlns:a16="http://schemas.microsoft.com/office/drawing/2014/main" id="{BB6C6A88-84EB-4E46-BF57-82714AFE1339}"/>
              </a:ext>
            </a:extLst>
          </p:cNvPr>
          <p:cNvGrpSpPr/>
          <p:nvPr/>
        </p:nvGrpSpPr>
        <p:grpSpPr>
          <a:xfrm>
            <a:off x="9000281" y="449891"/>
            <a:ext cx="2608604" cy="1005079"/>
            <a:chOff x="7443242" y="1620581"/>
            <a:chExt cx="1782855" cy="686921"/>
          </a:xfrm>
          <a:solidFill>
            <a:schemeClr val="bg1"/>
          </a:solidFill>
        </p:grpSpPr>
        <p:sp>
          <p:nvSpPr>
            <p:cNvPr id="3" name="Forme libre : forme 24">
              <a:extLst>
                <a:ext uri="{FF2B5EF4-FFF2-40B4-BE49-F238E27FC236}">
                  <a16:creationId xmlns:a16="http://schemas.microsoft.com/office/drawing/2014/main" id="{D81A4FC3-A02F-6AB0-EAC3-3C181A29574F}"/>
                </a:ext>
              </a:extLst>
            </p:cNvPr>
            <p:cNvSpPr/>
            <p:nvPr/>
          </p:nvSpPr>
          <p:spPr>
            <a:xfrm>
              <a:off x="7937926" y="1718009"/>
              <a:ext cx="164565" cy="218969"/>
            </a:xfrm>
            <a:custGeom>
              <a:avLst/>
              <a:gdLst>
                <a:gd name="connsiteX0" fmla="*/ 61043 w 164565"/>
                <a:gd name="connsiteY0" fmla="*/ 148511 h 218969"/>
                <a:gd name="connsiteX1" fmla="*/ 153907 w 164565"/>
                <a:gd name="connsiteY1" fmla="*/ 148511 h 218969"/>
                <a:gd name="connsiteX2" fmla="*/ 153907 w 164565"/>
                <a:gd name="connsiteY2" fmla="*/ 93663 h 218969"/>
                <a:gd name="connsiteX3" fmla="*/ 61043 w 164565"/>
                <a:gd name="connsiteY3" fmla="*/ 93663 h 218969"/>
                <a:gd name="connsiteX4" fmla="*/ 61043 w 164565"/>
                <a:gd name="connsiteY4" fmla="*/ 57513 h 218969"/>
                <a:gd name="connsiteX5" fmla="*/ 164566 w 164565"/>
                <a:gd name="connsiteY5" fmla="*/ 57513 h 218969"/>
                <a:gd name="connsiteX6" fmla="*/ 164566 w 164565"/>
                <a:gd name="connsiteY6" fmla="*/ 0 h 218969"/>
                <a:gd name="connsiteX7" fmla="*/ 0 w 164565"/>
                <a:gd name="connsiteY7" fmla="*/ 0 h 218969"/>
                <a:gd name="connsiteX8" fmla="*/ 0 w 164565"/>
                <a:gd name="connsiteY8" fmla="*/ 218970 h 218969"/>
                <a:gd name="connsiteX9" fmla="*/ 61043 w 164565"/>
                <a:gd name="connsiteY9" fmla="*/ 218970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65" h="218969">
                  <a:moveTo>
                    <a:pt x="61043" y="148511"/>
                  </a:moveTo>
                  <a:lnTo>
                    <a:pt x="153907" y="148511"/>
                  </a:lnTo>
                  <a:lnTo>
                    <a:pt x="153907" y="93663"/>
                  </a:lnTo>
                  <a:lnTo>
                    <a:pt x="61043" y="93663"/>
                  </a:lnTo>
                  <a:lnTo>
                    <a:pt x="61043" y="57513"/>
                  </a:lnTo>
                  <a:lnTo>
                    <a:pt x="164566" y="57513"/>
                  </a:ln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61043" y="21897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orme libre : forme 25">
              <a:extLst>
                <a:ext uri="{FF2B5EF4-FFF2-40B4-BE49-F238E27FC236}">
                  <a16:creationId xmlns:a16="http://schemas.microsoft.com/office/drawing/2014/main" id="{F5A9391D-BD97-92CB-9E04-6A7EF2F82B83}"/>
                </a:ext>
              </a:extLst>
            </p:cNvPr>
            <p:cNvSpPr/>
            <p:nvPr/>
          </p:nvSpPr>
          <p:spPr>
            <a:xfrm>
              <a:off x="9061531" y="1718009"/>
              <a:ext cx="164565" cy="218969"/>
            </a:xfrm>
            <a:custGeom>
              <a:avLst/>
              <a:gdLst>
                <a:gd name="connsiteX0" fmla="*/ 164566 w 164565"/>
                <a:gd name="connsiteY0" fmla="*/ 55514 h 218969"/>
                <a:gd name="connsiteX1" fmla="*/ 164566 w 164565"/>
                <a:gd name="connsiteY1" fmla="*/ 0 h 218969"/>
                <a:gd name="connsiteX2" fmla="*/ 0 w 164565"/>
                <a:gd name="connsiteY2" fmla="*/ 0 h 218969"/>
                <a:gd name="connsiteX3" fmla="*/ 0 w 164565"/>
                <a:gd name="connsiteY3" fmla="*/ 218970 h 218969"/>
                <a:gd name="connsiteX4" fmla="*/ 164566 w 164565"/>
                <a:gd name="connsiteY4" fmla="*/ 218970 h 218969"/>
                <a:gd name="connsiteX5" fmla="*/ 164566 w 164565"/>
                <a:gd name="connsiteY5" fmla="*/ 163789 h 218969"/>
                <a:gd name="connsiteX6" fmla="*/ 61065 w 164565"/>
                <a:gd name="connsiteY6" fmla="*/ 164011 h 218969"/>
                <a:gd name="connsiteX7" fmla="*/ 61065 w 164565"/>
                <a:gd name="connsiteY7" fmla="*/ 135410 h 218969"/>
                <a:gd name="connsiteX8" fmla="*/ 142094 w 164565"/>
                <a:gd name="connsiteY8" fmla="*/ 135410 h 218969"/>
                <a:gd name="connsiteX9" fmla="*/ 142094 w 164565"/>
                <a:gd name="connsiteY9" fmla="*/ 83449 h 218969"/>
                <a:gd name="connsiteX10" fmla="*/ 61065 w 164565"/>
                <a:gd name="connsiteY10" fmla="*/ 83449 h 218969"/>
                <a:gd name="connsiteX11" fmla="*/ 61065 w 164565"/>
                <a:gd name="connsiteY11" fmla="*/ 55514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565" h="218969">
                  <a:moveTo>
                    <a:pt x="164566" y="55514"/>
                  </a:moveTo>
                  <a:lnTo>
                    <a:pt x="164566" y="0"/>
                  </a:lnTo>
                  <a:lnTo>
                    <a:pt x="0" y="0"/>
                  </a:lnTo>
                  <a:lnTo>
                    <a:pt x="0" y="218970"/>
                  </a:lnTo>
                  <a:lnTo>
                    <a:pt x="164566" y="218970"/>
                  </a:lnTo>
                  <a:lnTo>
                    <a:pt x="164566" y="163789"/>
                  </a:lnTo>
                  <a:lnTo>
                    <a:pt x="61065" y="164011"/>
                  </a:lnTo>
                  <a:lnTo>
                    <a:pt x="61065" y="135410"/>
                  </a:lnTo>
                  <a:lnTo>
                    <a:pt x="142094" y="135410"/>
                  </a:lnTo>
                  <a:lnTo>
                    <a:pt x="142094" y="83449"/>
                  </a:lnTo>
                  <a:lnTo>
                    <a:pt x="61065" y="83449"/>
                  </a:lnTo>
                  <a:lnTo>
                    <a:pt x="61065" y="55514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orme libre : forme 26">
              <a:extLst>
                <a:ext uri="{FF2B5EF4-FFF2-40B4-BE49-F238E27FC236}">
                  <a16:creationId xmlns:a16="http://schemas.microsoft.com/office/drawing/2014/main" id="{83F3FB91-3E2B-A843-B76E-ABAF2DDD8D9E}"/>
                </a:ext>
              </a:extLst>
            </p:cNvPr>
            <p:cNvSpPr/>
            <p:nvPr/>
          </p:nvSpPr>
          <p:spPr>
            <a:xfrm>
              <a:off x="8587175" y="1718032"/>
              <a:ext cx="208066" cy="218947"/>
            </a:xfrm>
            <a:custGeom>
              <a:avLst/>
              <a:gdLst>
                <a:gd name="connsiteX0" fmla="*/ 61287 w 208066"/>
                <a:gd name="connsiteY0" fmla="*/ 97971 h 218947"/>
                <a:gd name="connsiteX1" fmla="*/ 146824 w 208066"/>
                <a:gd name="connsiteY1" fmla="*/ 218948 h 218947"/>
                <a:gd name="connsiteX2" fmla="*/ 208067 w 208066"/>
                <a:gd name="connsiteY2" fmla="*/ 218948 h 218947"/>
                <a:gd name="connsiteX3" fmla="*/ 208067 w 208066"/>
                <a:gd name="connsiteY3" fmla="*/ 0 h 218947"/>
                <a:gd name="connsiteX4" fmla="*/ 146779 w 208066"/>
                <a:gd name="connsiteY4" fmla="*/ 0 h 218947"/>
                <a:gd name="connsiteX5" fmla="*/ 146779 w 208066"/>
                <a:gd name="connsiteY5" fmla="*/ 121665 h 218947"/>
                <a:gd name="connsiteX6" fmla="*/ 60777 w 208066"/>
                <a:gd name="connsiteY6" fmla="*/ 0 h 218947"/>
                <a:gd name="connsiteX7" fmla="*/ 0 w 208066"/>
                <a:gd name="connsiteY7" fmla="*/ 0 h 218947"/>
                <a:gd name="connsiteX8" fmla="*/ 0 w 208066"/>
                <a:gd name="connsiteY8" fmla="*/ 218948 h 218947"/>
                <a:gd name="connsiteX9" fmla="*/ 61287 w 208066"/>
                <a:gd name="connsiteY9" fmla="*/ 218948 h 2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066" h="218947">
                  <a:moveTo>
                    <a:pt x="61287" y="97971"/>
                  </a:moveTo>
                  <a:lnTo>
                    <a:pt x="146824" y="218948"/>
                  </a:lnTo>
                  <a:lnTo>
                    <a:pt x="208067" y="218948"/>
                  </a:lnTo>
                  <a:lnTo>
                    <a:pt x="208067" y="0"/>
                  </a:lnTo>
                  <a:lnTo>
                    <a:pt x="146779" y="0"/>
                  </a:lnTo>
                  <a:lnTo>
                    <a:pt x="146779" y="121665"/>
                  </a:lnTo>
                  <a:lnTo>
                    <a:pt x="60777" y="0"/>
                  </a:lnTo>
                  <a:lnTo>
                    <a:pt x="0" y="0"/>
                  </a:lnTo>
                  <a:lnTo>
                    <a:pt x="0" y="218948"/>
                  </a:lnTo>
                  <a:lnTo>
                    <a:pt x="61287" y="21894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orme libre : forme 27">
              <a:extLst>
                <a:ext uri="{FF2B5EF4-FFF2-40B4-BE49-F238E27FC236}">
                  <a16:creationId xmlns:a16="http://schemas.microsoft.com/office/drawing/2014/main" id="{D2CCA1C7-7287-D0DD-2800-7EFD1D0795E5}"/>
                </a:ext>
              </a:extLst>
            </p:cNvPr>
            <p:cNvSpPr/>
            <p:nvPr/>
          </p:nvSpPr>
          <p:spPr>
            <a:xfrm>
              <a:off x="8368249" y="2003907"/>
              <a:ext cx="209310" cy="218969"/>
            </a:xfrm>
            <a:custGeom>
              <a:avLst/>
              <a:gdLst>
                <a:gd name="connsiteX0" fmla="*/ 104011 w 209310"/>
                <a:gd name="connsiteY0" fmla="*/ 0 h 218969"/>
                <a:gd name="connsiteX1" fmla="*/ 0 w 209310"/>
                <a:gd name="connsiteY1" fmla="*/ 0 h 218969"/>
                <a:gd name="connsiteX2" fmla="*/ 0 w 209310"/>
                <a:gd name="connsiteY2" fmla="*/ 218970 h 218969"/>
                <a:gd name="connsiteX3" fmla="*/ 104011 w 209310"/>
                <a:gd name="connsiteY3" fmla="*/ 218970 h 218969"/>
                <a:gd name="connsiteX4" fmla="*/ 209310 w 209310"/>
                <a:gd name="connsiteY4" fmla="*/ 109740 h 218969"/>
                <a:gd name="connsiteX5" fmla="*/ 104011 w 209310"/>
                <a:gd name="connsiteY5" fmla="*/ 0 h 218969"/>
                <a:gd name="connsiteX6" fmla="*/ 100658 w 209310"/>
                <a:gd name="connsiteY6" fmla="*/ 163811 h 218969"/>
                <a:gd name="connsiteX7" fmla="*/ 61065 w 209310"/>
                <a:gd name="connsiteY7" fmla="*/ 164011 h 218969"/>
                <a:gd name="connsiteX8" fmla="*/ 61065 w 209310"/>
                <a:gd name="connsiteY8" fmla="*/ 55536 h 218969"/>
                <a:gd name="connsiteX9" fmla="*/ 100658 w 209310"/>
                <a:gd name="connsiteY9" fmla="*/ 55536 h 218969"/>
                <a:gd name="connsiteX10" fmla="*/ 144692 w 209310"/>
                <a:gd name="connsiteY10" fmla="*/ 111228 h 218969"/>
                <a:gd name="connsiteX11" fmla="*/ 100658 w 209310"/>
                <a:gd name="connsiteY11" fmla="*/ 163811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310" h="218969">
                  <a:moveTo>
                    <a:pt x="104011" y="0"/>
                  </a:moveTo>
                  <a:lnTo>
                    <a:pt x="0" y="0"/>
                  </a:lnTo>
                  <a:lnTo>
                    <a:pt x="0" y="218970"/>
                  </a:lnTo>
                  <a:lnTo>
                    <a:pt x="104011" y="218970"/>
                  </a:lnTo>
                  <a:cubicBezTo>
                    <a:pt x="154729" y="218970"/>
                    <a:pt x="209310" y="184795"/>
                    <a:pt x="209310" y="109740"/>
                  </a:cubicBezTo>
                  <a:cubicBezTo>
                    <a:pt x="209310" y="56891"/>
                    <a:pt x="176357" y="0"/>
                    <a:pt x="104011" y="0"/>
                  </a:cubicBezTo>
                  <a:close/>
                  <a:moveTo>
                    <a:pt x="100658" y="163811"/>
                  </a:moveTo>
                  <a:lnTo>
                    <a:pt x="61065" y="164011"/>
                  </a:lnTo>
                  <a:lnTo>
                    <a:pt x="61065" y="55536"/>
                  </a:lnTo>
                  <a:lnTo>
                    <a:pt x="100658" y="55536"/>
                  </a:lnTo>
                  <a:cubicBezTo>
                    <a:pt x="128238" y="55536"/>
                    <a:pt x="144692" y="76365"/>
                    <a:pt x="144692" y="111228"/>
                  </a:cubicBezTo>
                  <a:cubicBezTo>
                    <a:pt x="144714" y="147534"/>
                    <a:pt x="122597" y="163811"/>
                    <a:pt x="100658" y="163811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orme libre : forme 28">
              <a:extLst>
                <a:ext uri="{FF2B5EF4-FFF2-40B4-BE49-F238E27FC236}">
                  <a16:creationId xmlns:a16="http://schemas.microsoft.com/office/drawing/2014/main" id="{DB0D17F4-0EBA-2FB4-1F9F-94E03FA7448A}"/>
                </a:ext>
              </a:extLst>
            </p:cNvPr>
            <p:cNvSpPr/>
            <p:nvPr/>
          </p:nvSpPr>
          <p:spPr>
            <a:xfrm>
              <a:off x="8593947" y="2000465"/>
              <a:ext cx="228717" cy="225853"/>
            </a:xfrm>
            <a:custGeom>
              <a:avLst/>
              <a:gdLst>
                <a:gd name="connsiteX0" fmla="*/ 114337 w 228717"/>
                <a:gd name="connsiteY0" fmla="*/ 0 h 225853"/>
                <a:gd name="connsiteX1" fmla="*/ 0 w 228717"/>
                <a:gd name="connsiteY1" fmla="*/ 112916 h 225853"/>
                <a:gd name="connsiteX2" fmla="*/ 114337 w 228717"/>
                <a:gd name="connsiteY2" fmla="*/ 225854 h 225853"/>
                <a:gd name="connsiteX3" fmla="*/ 228718 w 228717"/>
                <a:gd name="connsiteY3" fmla="*/ 112916 h 225853"/>
                <a:gd name="connsiteX4" fmla="*/ 114337 w 228717"/>
                <a:gd name="connsiteY4" fmla="*/ 0 h 225853"/>
                <a:gd name="connsiteX5" fmla="*/ 114337 w 228717"/>
                <a:gd name="connsiteY5" fmla="*/ 167142 h 225853"/>
                <a:gd name="connsiteX6" fmla="*/ 64552 w 228717"/>
                <a:gd name="connsiteY6" fmla="*/ 112916 h 225853"/>
                <a:gd name="connsiteX7" fmla="*/ 114337 w 228717"/>
                <a:gd name="connsiteY7" fmla="*/ 58712 h 225853"/>
                <a:gd name="connsiteX8" fmla="*/ 164144 w 228717"/>
                <a:gd name="connsiteY8" fmla="*/ 112916 h 225853"/>
                <a:gd name="connsiteX9" fmla="*/ 114337 w 228717"/>
                <a:gd name="connsiteY9" fmla="*/ 167142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717" h="225853">
                  <a:moveTo>
                    <a:pt x="114337" y="0"/>
                  </a:moveTo>
                  <a:cubicBezTo>
                    <a:pt x="49163" y="0"/>
                    <a:pt x="0" y="48542"/>
                    <a:pt x="0" y="112916"/>
                  </a:cubicBezTo>
                  <a:cubicBezTo>
                    <a:pt x="0" y="178356"/>
                    <a:pt x="48075" y="225854"/>
                    <a:pt x="114337" y="225854"/>
                  </a:cubicBezTo>
                  <a:cubicBezTo>
                    <a:pt x="180621" y="225854"/>
                    <a:pt x="228718" y="178356"/>
                    <a:pt x="228718" y="112916"/>
                  </a:cubicBezTo>
                  <a:cubicBezTo>
                    <a:pt x="228718" y="48542"/>
                    <a:pt x="179532" y="0"/>
                    <a:pt x="114337" y="0"/>
                  </a:cubicBezTo>
                  <a:close/>
                  <a:moveTo>
                    <a:pt x="114337" y="167142"/>
                  </a:moveTo>
                  <a:cubicBezTo>
                    <a:pt x="85492" y="167142"/>
                    <a:pt x="64552" y="144337"/>
                    <a:pt x="64552" y="112916"/>
                  </a:cubicBezTo>
                  <a:cubicBezTo>
                    <a:pt x="64552" y="81517"/>
                    <a:pt x="85492" y="58712"/>
                    <a:pt x="114337" y="58712"/>
                  </a:cubicBezTo>
                  <a:cubicBezTo>
                    <a:pt x="143204" y="58712"/>
                    <a:pt x="164144" y="81517"/>
                    <a:pt x="164144" y="112916"/>
                  </a:cubicBezTo>
                  <a:cubicBezTo>
                    <a:pt x="164166" y="144337"/>
                    <a:pt x="143204" y="167142"/>
                    <a:pt x="114337" y="16714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orme libre : forme 29">
              <a:extLst>
                <a:ext uri="{FF2B5EF4-FFF2-40B4-BE49-F238E27FC236}">
                  <a16:creationId xmlns:a16="http://schemas.microsoft.com/office/drawing/2014/main" id="{1DC40E97-B971-6876-4271-3E6D58A48F85}"/>
                </a:ext>
              </a:extLst>
            </p:cNvPr>
            <p:cNvSpPr/>
            <p:nvPr/>
          </p:nvSpPr>
          <p:spPr>
            <a:xfrm>
              <a:off x="8131915" y="2003885"/>
              <a:ext cx="206157" cy="222411"/>
            </a:xfrm>
            <a:custGeom>
              <a:avLst/>
              <a:gdLst>
                <a:gd name="connsiteX0" fmla="*/ 144381 w 206157"/>
                <a:gd name="connsiteY0" fmla="*/ 115425 h 222411"/>
                <a:gd name="connsiteX1" fmla="*/ 102612 w 206157"/>
                <a:gd name="connsiteY1" fmla="*/ 164344 h 222411"/>
                <a:gd name="connsiteX2" fmla="*/ 61776 w 206157"/>
                <a:gd name="connsiteY2" fmla="*/ 115425 h 222411"/>
                <a:gd name="connsiteX3" fmla="*/ 61776 w 206157"/>
                <a:gd name="connsiteY3" fmla="*/ 0 h 222411"/>
                <a:gd name="connsiteX4" fmla="*/ 0 w 206157"/>
                <a:gd name="connsiteY4" fmla="*/ 0 h 222411"/>
                <a:gd name="connsiteX5" fmla="*/ 0 w 206157"/>
                <a:gd name="connsiteY5" fmla="*/ 119600 h 222411"/>
                <a:gd name="connsiteX6" fmla="*/ 102834 w 206157"/>
                <a:gd name="connsiteY6" fmla="*/ 222412 h 222411"/>
                <a:gd name="connsiteX7" fmla="*/ 206157 w 206157"/>
                <a:gd name="connsiteY7" fmla="*/ 119600 h 222411"/>
                <a:gd name="connsiteX8" fmla="*/ 206157 w 206157"/>
                <a:gd name="connsiteY8" fmla="*/ 0 h 222411"/>
                <a:gd name="connsiteX9" fmla="*/ 144381 w 206157"/>
                <a:gd name="connsiteY9" fmla="*/ 0 h 222411"/>
                <a:gd name="connsiteX10" fmla="*/ 144381 w 206157"/>
                <a:gd name="connsiteY10" fmla="*/ 115425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6157" h="222411">
                  <a:moveTo>
                    <a:pt x="144381" y="115425"/>
                  </a:moveTo>
                  <a:cubicBezTo>
                    <a:pt x="144381" y="137742"/>
                    <a:pt x="137142" y="164344"/>
                    <a:pt x="102612" y="164344"/>
                  </a:cubicBezTo>
                  <a:cubicBezTo>
                    <a:pt x="68860" y="164344"/>
                    <a:pt x="61776" y="137742"/>
                    <a:pt x="61776" y="115425"/>
                  </a:cubicBezTo>
                  <a:lnTo>
                    <a:pt x="61776" y="0"/>
                  </a:lnTo>
                  <a:lnTo>
                    <a:pt x="0" y="0"/>
                  </a:lnTo>
                  <a:lnTo>
                    <a:pt x="0" y="119600"/>
                  </a:lnTo>
                  <a:cubicBezTo>
                    <a:pt x="0" y="167031"/>
                    <a:pt x="26935" y="222412"/>
                    <a:pt x="102834" y="222412"/>
                  </a:cubicBezTo>
                  <a:cubicBezTo>
                    <a:pt x="165610" y="222412"/>
                    <a:pt x="206157" y="182064"/>
                    <a:pt x="206157" y="119600"/>
                  </a:cubicBezTo>
                  <a:lnTo>
                    <a:pt x="206157" y="0"/>
                  </a:lnTo>
                  <a:lnTo>
                    <a:pt x="144381" y="0"/>
                  </a:lnTo>
                  <a:lnTo>
                    <a:pt x="144381" y="11542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orme libre : forme 33">
              <a:extLst>
                <a:ext uri="{FF2B5EF4-FFF2-40B4-BE49-F238E27FC236}">
                  <a16:creationId xmlns:a16="http://schemas.microsoft.com/office/drawing/2014/main" id="{E8611067-3C56-1092-A46A-B69C10F14589}"/>
                </a:ext>
              </a:extLst>
            </p:cNvPr>
            <p:cNvSpPr/>
            <p:nvPr/>
          </p:nvSpPr>
          <p:spPr>
            <a:xfrm>
              <a:off x="8332032" y="1718009"/>
              <a:ext cx="240509" cy="218969"/>
            </a:xfrm>
            <a:custGeom>
              <a:avLst/>
              <a:gdLst>
                <a:gd name="connsiteX0" fmla="*/ 76743 w 240509"/>
                <a:gd name="connsiteY0" fmla="*/ 187571 h 218969"/>
                <a:gd name="connsiteX1" fmla="*/ 163633 w 240509"/>
                <a:gd name="connsiteY1" fmla="*/ 187571 h 218969"/>
                <a:gd name="connsiteX2" fmla="*/ 173493 w 240509"/>
                <a:gd name="connsiteY2" fmla="*/ 218970 h 218969"/>
                <a:gd name="connsiteX3" fmla="*/ 240509 w 240509"/>
                <a:gd name="connsiteY3" fmla="*/ 218970 h 218969"/>
                <a:gd name="connsiteX4" fmla="*/ 158659 w 240509"/>
                <a:gd name="connsiteY4" fmla="*/ 0 h 218969"/>
                <a:gd name="connsiteX5" fmla="*/ 81206 w 240509"/>
                <a:gd name="connsiteY5" fmla="*/ 0 h 218969"/>
                <a:gd name="connsiteX6" fmla="*/ 0 w 240509"/>
                <a:gd name="connsiteY6" fmla="*/ 218948 h 218969"/>
                <a:gd name="connsiteX7" fmla="*/ 67017 w 240509"/>
                <a:gd name="connsiteY7" fmla="*/ 218970 h 218969"/>
                <a:gd name="connsiteX8" fmla="*/ 76743 w 240509"/>
                <a:gd name="connsiteY8" fmla="*/ 187571 h 218969"/>
                <a:gd name="connsiteX9" fmla="*/ 125018 w 240509"/>
                <a:gd name="connsiteY9" fmla="*/ 64485 h 218969"/>
                <a:gd name="connsiteX10" fmla="*/ 147268 w 240509"/>
                <a:gd name="connsiteY10" fmla="*/ 135388 h 218969"/>
                <a:gd name="connsiteX11" fmla="*/ 92931 w 240509"/>
                <a:gd name="connsiteY11" fmla="*/ 135388 h 218969"/>
                <a:gd name="connsiteX12" fmla="*/ 114892 w 240509"/>
                <a:gd name="connsiteY12" fmla="*/ 64485 h 218969"/>
                <a:gd name="connsiteX13" fmla="*/ 125018 w 240509"/>
                <a:gd name="connsiteY13" fmla="*/ 64485 h 21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0509" h="218969">
                  <a:moveTo>
                    <a:pt x="76743" y="187571"/>
                  </a:moveTo>
                  <a:lnTo>
                    <a:pt x="163633" y="187571"/>
                  </a:lnTo>
                  <a:lnTo>
                    <a:pt x="173493" y="218970"/>
                  </a:lnTo>
                  <a:lnTo>
                    <a:pt x="240509" y="218970"/>
                  </a:lnTo>
                  <a:lnTo>
                    <a:pt x="158659" y="0"/>
                  </a:lnTo>
                  <a:lnTo>
                    <a:pt x="81206" y="0"/>
                  </a:lnTo>
                  <a:lnTo>
                    <a:pt x="0" y="218948"/>
                  </a:lnTo>
                  <a:lnTo>
                    <a:pt x="67017" y="218970"/>
                  </a:lnTo>
                  <a:lnTo>
                    <a:pt x="76743" y="187571"/>
                  </a:lnTo>
                  <a:close/>
                  <a:moveTo>
                    <a:pt x="125018" y="64485"/>
                  </a:moveTo>
                  <a:lnTo>
                    <a:pt x="147268" y="135388"/>
                  </a:lnTo>
                  <a:lnTo>
                    <a:pt x="92931" y="135388"/>
                  </a:lnTo>
                  <a:lnTo>
                    <a:pt x="114892" y="64485"/>
                  </a:lnTo>
                  <a:lnTo>
                    <a:pt x="125018" y="64485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orme libre : forme 36">
              <a:extLst>
                <a:ext uri="{FF2B5EF4-FFF2-40B4-BE49-F238E27FC236}">
                  <a16:creationId xmlns:a16="http://schemas.microsoft.com/office/drawing/2014/main" id="{4C8A61F0-6D84-DE31-7D94-0FFEB76BD784}"/>
                </a:ext>
              </a:extLst>
            </p:cNvPr>
            <p:cNvSpPr/>
            <p:nvPr/>
          </p:nvSpPr>
          <p:spPr>
            <a:xfrm>
              <a:off x="8131915" y="1717987"/>
              <a:ext cx="190657" cy="218992"/>
            </a:xfrm>
            <a:custGeom>
              <a:avLst/>
              <a:gdLst>
                <a:gd name="connsiteX0" fmla="*/ 61088 w 190657"/>
                <a:gd name="connsiteY0" fmla="*/ 155329 h 218992"/>
                <a:gd name="connsiteX1" fmla="*/ 69881 w 190657"/>
                <a:gd name="connsiteY1" fmla="*/ 155329 h 218992"/>
                <a:gd name="connsiteX2" fmla="*/ 190658 w 190657"/>
                <a:gd name="connsiteY2" fmla="*/ 218992 h 218992"/>
                <a:gd name="connsiteX3" fmla="*/ 190658 w 190657"/>
                <a:gd name="connsiteY3" fmla="*/ 165654 h 218992"/>
                <a:gd name="connsiteX4" fmla="*/ 127327 w 190657"/>
                <a:gd name="connsiteY4" fmla="*/ 149377 h 218992"/>
                <a:gd name="connsiteX5" fmla="*/ 180288 w 190657"/>
                <a:gd name="connsiteY5" fmla="*/ 76165 h 218992"/>
                <a:gd name="connsiteX6" fmla="*/ 97372 w 190657"/>
                <a:gd name="connsiteY6" fmla="*/ 0 h 218992"/>
                <a:gd name="connsiteX7" fmla="*/ 0 w 190657"/>
                <a:gd name="connsiteY7" fmla="*/ 0 h 218992"/>
                <a:gd name="connsiteX8" fmla="*/ 0 w 190657"/>
                <a:gd name="connsiteY8" fmla="*/ 218970 h 218992"/>
                <a:gd name="connsiteX9" fmla="*/ 61088 w 190657"/>
                <a:gd name="connsiteY9" fmla="*/ 218970 h 218992"/>
                <a:gd name="connsiteX10" fmla="*/ 61088 w 190657"/>
                <a:gd name="connsiteY10" fmla="*/ 155329 h 218992"/>
                <a:gd name="connsiteX11" fmla="*/ 61088 w 190657"/>
                <a:gd name="connsiteY11" fmla="*/ 51140 h 218992"/>
                <a:gd name="connsiteX12" fmla="*/ 86047 w 190657"/>
                <a:gd name="connsiteY12" fmla="*/ 51140 h 218992"/>
                <a:gd name="connsiteX13" fmla="*/ 117890 w 190657"/>
                <a:gd name="connsiteY13" fmla="*/ 77631 h 218992"/>
                <a:gd name="connsiteX14" fmla="*/ 86047 w 190657"/>
                <a:gd name="connsiteY14" fmla="*/ 104122 h 218992"/>
                <a:gd name="connsiteX15" fmla="*/ 61088 w 190657"/>
                <a:gd name="connsiteY15" fmla="*/ 104122 h 218992"/>
                <a:gd name="connsiteX16" fmla="*/ 61088 w 190657"/>
                <a:gd name="connsiteY16" fmla="*/ 51140 h 21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0657" h="218992">
                  <a:moveTo>
                    <a:pt x="61088" y="155329"/>
                  </a:moveTo>
                  <a:lnTo>
                    <a:pt x="69881" y="155329"/>
                  </a:lnTo>
                  <a:cubicBezTo>
                    <a:pt x="87201" y="195343"/>
                    <a:pt x="129392" y="218992"/>
                    <a:pt x="190658" y="218992"/>
                  </a:cubicBezTo>
                  <a:lnTo>
                    <a:pt x="190658" y="165654"/>
                  </a:lnTo>
                  <a:cubicBezTo>
                    <a:pt x="164366" y="165654"/>
                    <a:pt x="140961" y="161435"/>
                    <a:pt x="127327" y="149377"/>
                  </a:cubicBezTo>
                  <a:cubicBezTo>
                    <a:pt x="161102" y="138430"/>
                    <a:pt x="180288" y="112738"/>
                    <a:pt x="180288" y="76165"/>
                  </a:cubicBezTo>
                  <a:cubicBezTo>
                    <a:pt x="180288" y="29556"/>
                    <a:pt x="146202" y="0"/>
                    <a:pt x="97372" y="0"/>
                  </a:cubicBezTo>
                  <a:lnTo>
                    <a:pt x="0" y="0"/>
                  </a:lnTo>
                  <a:lnTo>
                    <a:pt x="0" y="218970"/>
                  </a:lnTo>
                  <a:lnTo>
                    <a:pt x="61088" y="218970"/>
                  </a:lnTo>
                  <a:lnTo>
                    <a:pt x="61088" y="155329"/>
                  </a:lnTo>
                  <a:close/>
                  <a:moveTo>
                    <a:pt x="61088" y="51140"/>
                  </a:moveTo>
                  <a:lnTo>
                    <a:pt x="86047" y="51140"/>
                  </a:lnTo>
                  <a:cubicBezTo>
                    <a:pt x="107164" y="51140"/>
                    <a:pt x="117890" y="60044"/>
                    <a:pt x="117890" y="77631"/>
                  </a:cubicBezTo>
                  <a:cubicBezTo>
                    <a:pt x="117890" y="94707"/>
                    <a:pt x="106587" y="104122"/>
                    <a:pt x="86047" y="104122"/>
                  </a:cubicBezTo>
                  <a:lnTo>
                    <a:pt x="61088" y="104122"/>
                  </a:lnTo>
                  <a:lnTo>
                    <a:pt x="61088" y="51140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orme libre : forme 39">
              <a:extLst>
                <a:ext uri="{FF2B5EF4-FFF2-40B4-BE49-F238E27FC236}">
                  <a16:creationId xmlns:a16="http://schemas.microsoft.com/office/drawing/2014/main" id="{BCAD4D9C-678A-9FF6-9FC6-5E0BB09DD4C6}"/>
                </a:ext>
              </a:extLst>
            </p:cNvPr>
            <p:cNvSpPr/>
            <p:nvPr/>
          </p:nvSpPr>
          <p:spPr>
            <a:xfrm>
              <a:off x="8820778" y="1714523"/>
              <a:ext cx="217437" cy="225853"/>
            </a:xfrm>
            <a:custGeom>
              <a:avLst/>
              <a:gdLst>
                <a:gd name="connsiteX0" fmla="*/ 159703 w 217437"/>
                <a:gd name="connsiteY0" fmla="*/ 128238 h 225853"/>
                <a:gd name="connsiteX1" fmla="*/ 113049 w 217437"/>
                <a:gd name="connsiteY1" fmla="*/ 167275 h 225853"/>
                <a:gd name="connsiteX2" fmla="*/ 64485 w 217437"/>
                <a:gd name="connsiteY2" fmla="*/ 112938 h 225853"/>
                <a:gd name="connsiteX3" fmla="*/ 113049 w 217437"/>
                <a:gd name="connsiteY3" fmla="*/ 58601 h 225853"/>
                <a:gd name="connsiteX4" fmla="*/ 159703 w 217437"/>
                <a:gd name="connsiteY4" fmla="*/ 98504 h 225853"/>
                <a:gd name="connsiteX5" fmla="*/ 160502 w 217437"/>
                <a:gd name="connsiteY5" fmla="*/ 101546 h 225853"/>
                <a:gd name="connsiteX6" fmla="*/ 215373 w 217437"/>
                <a:gd name="connsiteY6" fmla="*/ 68171 h 225853"/>
                <a:gd name="connsiteX7" fmla="*/ 214529 w 217437"/>
                <a:gd name="connsiteY7" fmla="*/ 66284 h 225853"/>
                <a:gd name="connsiteX8" fmla="*/ 113271 w 217437"/>
                <a:gd name="connsiteY8" fmla="*/ 0 h 225853"/>
                <a:gd name="connsiteX9" fmla="*/ 0 w 217437"/>
                <a:gd name="connsiteY9" fmla="*/ 112916 h 225853"/>
                <a:gd name="connsiteX10" fmla="*/ 113271 w 217437"/>
                <a:gd name="connsiteY10" fmla="*/ 225854 h 225853"/>
                <a:gd name="connsiteX11" fmla="*/ 216616 w 217437"/>
                <a:gd name="connsiteY11" fmla="*/ 155773 h 225853"/>
                <a:gd name="connsiteX12" fmla="*/ 217438 w 217437"/>
                <a:gd name="connsiteY12" fmla="*/ 153752 h 225853"/>
                <a:gd name="connsiteX13" fmla="*/ 160436 w 217437"/>
                <a:gd name="connsiteY13" fmla="*/ 125417 h 225853"/>
                <a:gd name="connsiteX14" fmla="*/ 159703 w 217437"/>
                <a:gd name="connsiteY14" fmla="*/ 128238 h 22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437" h="225853">
                  <a:moveTo>
                    <a:pt x="159703" y="128238"/>
                  </a:moveTo>
                  <a:cubicBezTo>
                    <a:pt x="153574" y="151598"/>
                    <a:pt x="134833" y="167275"/>
                    <a:pt x="113049" y="167275"/>
                  </a:cubicBezTo>
                  <a:cubicBezTo>
                    <a:pt x="85825" y="167275"/>
                    <a:pt x="64485" y="143404"/>
                    <a:pt x="64485" y="112938"/>
                  </a:cubicBezTo>
                  <a:cubicBezTo>
                    <a:pt x="64485" y="81961"/>
                    <a:pt x="85358" y="58601"/>
                    <a:pt x="113049" y="58601"/>
                  </a:cubicBezTo>
                  <a:cubicBezTo>
                    <a:pt x="138097" y="58601"/>
                    <a:pt x="154529" y="78652"/>
                    <a:pt x="159703" y="98504"/>
                  </a:cubicBezTo>
                  <a:lnTo>
                    <a:pt x="160502" y="101546"/>
                  </a:lnTo>
                  <a:lnTo>
                    <a:pt x="215373" y="68171"/>
                  </a:lnTo>
                  <a:lnTo>
                    <a:pt x="214529" y="66284"/>
                  </a:lnTo>
                  <a:cubicBezTo>
                    <a:pt x="196142" y="25403"/>
                    <a:pt x="157349" y="0"/>
                    <a:pt x="113271" y="0"/>
                  </a:cubicBezTo>
                  <a:cubicBezTo>
                    <a:pt x="47631" y="0"/>
                    <a:pt x="0" y="47498"/>
                    <a:pt x="0" y="112916"/>
                  </a:cubicBezTo>
                  <a:cubicBezTo>
                    <a:pt x="0" y="178356"/>
                    <a:pt x="47631" y="225854"/>
                    <a:pt x="113271" y="225854"/>
                  </a:cubicBezTo>
                  <a:cubicBezTo>
                    <a:pt x="162079" y="225854"/>
                    <a:pt x="197808" y="201627"/>
                    <a:pt x="216616" y="155773"/>
                  </a:cubicBezTo>
                  <a:lnTo>
                    <a:pt x="217438" y="153752"/>
                  </a:lnTo>
                  <a:lnTo>
                    <a:pt x="160436" y="125417"/>
                  </a:lnTo>
                  <a:lnTo>
                    <a:pt x="159703" y="128238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orme libre : forme 55">
              <a:extLst>
                <a:ext uri="{FF2B5EF4-FFF2-40B4-BE49-F238E27FC236}">
                  <a16:creationId xmlns:a16="http://schemas.microsoft.com/office/drawing/2014/main" id="{EF65E1B9-6955-5162-1978-D1219A37D4F2}"/>
                </a:ext>
              </a:extLst>
            </p:cNvPr>
            <p:cNvSpPr/>
            <p:nvPr/>
          </p:nvSpPr>
          <p:spPr>
            <a:xfrm>
              <a:off x="7937926" y="2003885"/>
              <a:ext cx="168740" cy="222411"/>
            </a:xfrm>
            <a:custGeom>
              <a:avLst/>
              <a:gdLst>
                <a:gd name="connsiteX0" fmla="*/ 0 w 168740"/>
                <a:gd name="connsiteY0" fmla="*/ 57513 h 222411"/>
                <a:gd name="connsiteX1" fmla="*/ 104988 w 168740"/>
                <a:gd name="connsiteY1" fmla="*/ 57535 h 222411"/>
                <a:gd name="connsiteX2" fmla="*/ 0 w 168740"/>
                <a:gd name="connsiteY2" fmla="*/ 159747 h 222411"/>
                <a:gd name="connsiteX3" fmla="*/ 0 w 168740"/>
                <a:gd name="connsiteY3" fmla="*/ 222412 h 222411"/>
                <a:gd name="connsiteX4" fmla="*/ 162057 w 168740"/>
                <a:gd name="connsiteY4" fmla="*/ 106631 h 222411"/>
                <a:gd name="connsiteX5" fmla="*/ 168741 w 168740"/>
                <a:gd name="connsiteY5" fmla="*/ 15588 h 222411"/>
                <a:gd name="connsiteX6" fmla="*/ 168741 w 168740"/>
                <a:gd name="connsiteY6" fmla="*/ 0 h 222411"/>
                <a:gd name="connsiteX7" fmla="*/ 0 w 168740"/>
                <a:gd name="connsiteY7" fmla="*/ 0 h 222411"/>
                <a:gd name="connsiteX8" fmla="*/ 0 w 168740"/>
                <a:gd name="connsiteY8" fmla="*/ 57513 h 222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740" h="222411">
                  <a:moveTo>
                    <a:pt x="0" y="57513"/>
                  </a:moveTo>
                  <a:lnTo>
                    <a:pt x="104988" y="57535"/>
                  </a:lnTo>
                  <a:cubicBezTo>
                    <a:pt x="104988" y="108563"/>
                    <a:pt x="74278" y="159747"/>
                    <a:pt x="0" y="159747"/>
                  </a:cubicBezTo>
                  <a:lnTo>
                    <a:pt x="0" y="222412"/>
                  </a:lnTo>
                  <a:cubicBezTo>
                    <a:pt x="91687" y="222412"/>
                    <a:pt x="147845" y="166942"/>
                    <a:pt x="162057" y="106631"/>
                  </a:cubicBezTo>
                  <a:cubicBezTo>
                    <a:pt x="167697" y="82649"/>
                    <a:pt x="168741" y="60910"/>
                    <a:pt x="168741" y="15588"/>
                  </a:cubicBezTo>
                  <a:lnTo>
                    <a:pt x="168741" y="0"/>
                  </a:lnTo>
                  <a:lnTo>
                    <a:pt x="0" y="0"/>
                  </a:lnTo>
                  <a:lnTo>
                    <a:pt x="0" y="57513"/>
                  </a:ln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orme libre : forme 56">
              <a:extLst>
                <a:ext uri="{FF2B5EF4-FFF2-40B4-BE49-F238E27FC236}">
                  <a16:creationId xmlns:a16="http://schemas.microsoft.com/office/drawing/2014/main" id="{9A2D5215-7C45-804C-A857-37984C937643}"/>
                </a:ext>
              </a:extLst>
            </p:cNvPr>
            <p:cNvSpPr/>
            <p:nvPr/>
          </p:nvSpPr>
          <p:spPr>
            <a:xfrm>
              <a:off x="7452267" y="1620581"/>
              <a:ext cx="394838" cy="290106"/>
            </a:xfrm>
            <a:custGeom>
              <a:avLst/>
              <a:gdLst>
                <a:gd name="connsiteX0" fmla="*/ 36861 w 394838"/>
                <a:gd name="connsiteY0" fmla="*/ 744 h 290106"/>
                <a:gd name="connsiteX1" fmla="*/ 0 w 394838"/>
                <a:gd name="connsiteY1" fmla="*/ 149656 h 290106"/>
                <a:gd name="connsiteX2" fmla="*/ 297134 w 394838"/>
                <a:gd name="connsiteY2" fmla="*/ 290106 h 290106"/>
                <a:gd name="connsiteX3" fmla="*/ 394838 w 394838"/>
                <a:gd name="connsiteY3" fmla="*/ 230684 h 290106"/>
                <a:gd name="connsiteX4" fmla="*/ 36861 w 394838"/>
                <a:gd name="connsiteY4" fmla="*/ 744 h 29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38" h="290106">
                  <a:moveTo>
                    <a:pt x="36861" y="744"/>
                  </a:moveTo>
                  <a:lnTo>
                    <a:pt x="0" y="149656"/>
                  </a:lnTo>
                  <a:cubicBezTo>
                    <a:pt x="140828" y="127628"/>
                    <a:pt x="249458" y="184030"/>
                    <a:pt x="297134" y="290106"/>
                  </a:cubicBezTo>
                  <a:lnTo>
                    <a:pt x="394838" y="230684"/>
                  </a:lnTo>
                  <a:cubicBezTo>
                    <a:pt x="342922" y="92520"/>
                    <a:pt x="219836" y="-9781"/>
                    <a:pt x="36861" y="744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orme libre : forme 57">
              <a:extLst>
                <a:ext uri="{FF2B5EF4-FFF2-40B4-BE49-F238E27FC236}">
                  <a16:creationId xmlns:a16="http://schemas.microsoft.com/office/drawing/2014/main" id="{F4D6A8AC-E122-9C11-CEE4-6088A1AB6C5B}"/>
                </a:ext>
              </a:extLst>
            </p:cNvPr>
            <p:cNvSpPr/>
            <p:nvPr/>
          </p:nvSpPr>
          <p:spPr>
            <a:xfrm>
              <a:off x="7443242" y="1848124"/>
              <a:ext cx="341931" cy="459378"/>
            </a:xfrm>
            <a:custGeom>
              <a:avLst/>
              <a:gdLst>
                <a:gd name="connsiteX0" fmla="*/ 165242 w 341931"/>
                <a:gd name="connsiteY0" fmla="*/ 125672 h 459378"/>
                <a:gd name="connsiteX1" fmla="*/ 252954 w 341931"/>
                <a:gd name="connsiteY1" fmla="*/ 183429 h 459378"/>
                <a:gd name="connsiteX2" fmla="*/ 341932 w 341931"/>
                <a:gd name="connsiteY2" fmla="*/ 129180 h 459378"/>
                <a:gd name="connsiteX3" fmla="*/ 90764 w 341931"/>
                <a:gd name="connsiteY3" fmla="*/ 23548 h 459378"/>
                <a:gd name="connsiteX4" fmla="*/ 12689 w 341931"/>
                <a:gd name="connsiteY4" fmla="*/ 277958 h 459378"/>
                <a:gd name="connsiteX5" fmla="*/ 136708 w 341931"/>
                <a:gd name="connsiteY5" fmla="*/ 459378 h 459378"/>
                <a:gd name="connsiteX6" fmla="*/ 259705 w 341931"/>
                <a:gd name="connsiteY6" fmla="*/ 378217 h 459378"/>
                <a:gd name="connsiteX7" fmla="*/ 147255 w 341931"/>
                <a:gd name="connsiteY7" fmla="*/ 247270 h 459378"/>
                <a:gd name="connsiteX8" fmla="*/ 165242 w 341931"/>
                <a:gd name="connsiteY8" fmla="*/ 125672 h 45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931" h="459378">
                  <a:moveTo>
                    <a:pt x="165242" y="125672"/>
                  </a:moveTo>
                  <a:cubicBezTo>
                    <a:pt x="198550" y="105021"/>
                    <a:pt x="240697" y="123318"/>
                    <a:pt x="252954" y="183429"/>
                  </a:cubicBezTo>
                  <a:lnTo>
                    <a:pt x="341932" y="129180"/>
                  </a:lnTo>
                  <a:cubicBezTo>
                    <a:pt x="296521" y="165"/>
                    <a:pt x="182695" y="-26237"/>
                    <a:pt x="90764" y="23548"/>
                  </a:cubicBezTo>
                  <a:cubicBezTo>
                    <a:pt x="920" y="72178"/>
                    <a:pt x="-15779" y="180120"/>
                    <a:pt x="12689" y="277958"/>
                  </a:cubicBezTo>
                  <a:cubicBezTo>
                    <a:pt x="34784" y="353901"/>
                    <a:pt x="91897" y="426891"/>
                    <a:pt x="136708" y="459378"/>
                  </a:cubicBezTo>
                  <a:lnTo>
                    <a:pt x="259705" y="378217"/>
                  </a:lnTo>
                  <a:cubicBezTo>
                    <a:pt x="209653" y="343753"/>
                    <a:pt x="165686" y="292925"/>
                    <a:pt x="147255" y="247270"/>
                  </a:cubicBezTo>
                  <a:cubicBezTo>
                    <a:pt x="127892" y="199306"/>
                    <a:pt x="132955" y="145679"/>
                    <a:pt x="165242" y="125672"/>
                  </a:cubicBezTo>
                  <a:close/>
                </a:path>
              </a:pathLst>
            </a:custGeom>
            <a:grpFill/>
            <a:ln w="221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0E2D38D-635A-4ADC-3936-AB5040121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6019800"/>
            <a:ext cx="4884737" cy="415635"/>
          </a:xfrm>
        </p:spPr>
        <p:txBody>
          <a:bodyPr/>
          <a:lstStyle/>
          <a:p>
            <a:r>
              <a:rPr lang="fr-FR" sz="1800" dirty="0"/>
              <a:t>Saison 2025-2026</a:t>
            </a:r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5056F423-A852-48DB-8F6E-55C68690DA9E}"/>
              </a:ext>
            </a:extLst>
          </p:cNvPr>
          <p:cNvSpPr txBox="1">
            <a:spLocks/>
          </p:cNvSpPr>
          <p:nvPr/>
        </p:nvSpPr>
        <p:spPr>
          <a:xfrm>
            <a:off x="1371600" y="530858"/>
            <a:ext cx="8915400" cy="615553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rgbClr val="000096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Le certificat médical (2/2)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80780B8-A00E-5902-3604-D85C0009E23A}"/>
              </a:ext>
            </a:extLst>
          </p:cNvPr>
          <p:cNvSpPr txBox="1"/>
          <p:nvPr/>
        </p:nvSpPr>
        <p:spPr>
          <a:xfrm>
            <a:off x="381000" y="2121526"/>
            <a:ext cx="3124200" cy="2614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r>
              <a:rPr lang="fr-FR" sz="2400" b="1" kern="100" dirty="0">
                <a:solidFill>
                  <a:schemeClr val="bg1"/>
                </a:solidFill>
                <a:latin typeface="Abadi" panose="020F0502020204030204" pitchFamily="34" charset="0"/>
                <a:ea typeface="Calibri" panose="020F0502020204030204" pitchFamily="34" charset="0"/>
              </a:rPr>
              <a:t>Document à fournir :</a:t>
            </a:r>
          </a:p>
          <a:p>
            <a:pPr marR="635" algn="just">
              <a:lnSpc>
                <a:spcPct val="140000"/>
              </a:lnSpc>
              <a:spcAft>
                <a:spcPts val="785"/>
              </a:spcAft>
            </a:pPr>
            <a:r>
              <a:rPr lang="fr-FR" kern="100" dirty="0">
                <a:solidFill>
                  <a:schemeClr val="bg1"/>
                </a:solidFill>
                <a:latin typeface="Abadi" panose="020F0502020204030204" pitchFamily="34" charset="0"/>
                <a:ea typeface="Calibri" panose="020F0502020204030204" pitchFamily="34" charset="0"/>
              </a:rPr>
              <a:t>Le licencié doit ramener au club uniquement l’attestation du questionnaire médical ou, dans les cas spécifiés ci-dessous, un certificat médical. </a:t>
            </a:r>
          </a:p>
        </p:txBody>
      </p:sp>
      <p:pic>
        <p:nvPicPr>
          <p:cNvPr id="18" name="Picture 168">
            <a:extLst>
              <a:ext uri="{FF2B5EF4-FFF2-40B4-BE49-F238E27FC236}">
                <a16:creationId xmlns:a16="http://schemas.microsoft.com/office/drawing/2014/main" id="{3736B950-B2BC-9142-A131-B6BF694AF9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419600" y="1752600"/>
            <a:ext cx="6172200" cy="4724400"/>
          </a:xfrm>
          <a:prstGeom prst="rect">
            <a:avLst/>
          </a:prstGeom>
          <a:ln>
            <a:solidFill>
              <a:srgbClr val="000096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D88B5D-3A2F-319E-B02A-31F69C79E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905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0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2A2AE-0BB4-2219-375C-AC65FFDF9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habits, judo, sport&#10;&#10;Le contenu généré par l’IA peut être incorrect.">
            <a:extLst>
              <a:ext uri="{FF2B5EF4-FFF2-40B4-BE49-F238E27FC236}">
                <a16:creationId xmlns:a16="http://schemas.microsoft.com/office/drawing/2014/main" id="{FE69F0E4-C1F6-C90A-A9FB-9F3AF66F4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086" y="2590800"/>
            <a:ext cx="6304333" cy="3849381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0E7064A-9B88-DA98-16A6-99AFF13B1D85}"/>
              </a:ext>
            </a:extLst>
          </p:cNvPr>
          <p:cNvSpPr txBox="1"/>
          <p:nvPr/>
        </p:nvSpPr>
        <p:spPr>
          <a:xfrm>
            <a:off x="381000" y="1071716"/>
            <a:ext cx="8001000" cy="4735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 prenez pas de risques : </a:t>
            </a:r>
            <a:r>
              <a:rPr lang="fr-FR" sz="2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Utilisez LA CARTE DÉCOUVERTE </a:t>
            </a: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fr-F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ouverture d'une </a:t>
            </a:r>
            <a:r>
              <a:rPr lang="fr-F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assurance</a:t>
            </a:r>
            <a:r>
              <a:rPr lang="fr-F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responsabilité civile </a:t>
            </a:r>
          </a:p>
          <a:p>
            <a:pPr marR="635" algn="just">
              <a:lnSpc>
                <a:spcPct val="140000"/>
              </a:lnSpc>
              <a:spcAft>
                <a:spcPts val="785"/>
              </a:spcAft>
            </a:pPr>
            <a:r>
              <a:rPr lang="fr-F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accident corporel le temps des séances déclarées. </a:t>
            </a: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Bon pour</a:t>
            </a:r>
            <a:r>
              <a:rPr lang="fr-F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 à 3 séances gratuites</a:t>
            </a: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Enfants et adultes</a:t>
            </a: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Essai du </a:t>
            </a: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</a:t>
            </a:r>
            <a:r>
              <a:rPr lang="fr-F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udo, le jujitsu ou le taïso</a:t>
            </a:r>
            <a:r>
              <a:rPr lang="fr-F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endParaRPr lang="fr-FR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Où trouver les explications </a:t>
            </a:r>
            <a:r>
              <a:rPr lang="fr-FR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fr-FR" sz="1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635" indent="-285750" algn="l">
              <a:lnSpc>
                <a:spcPct val="107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Page</a:t>
            </a:r>
            <a:r>
              <a:rPr lang="fr-FR" sz="1800" b="1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b="1" kern="100" spc="5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20</a:t>
            </a:r>
            <a:r>
              <a:rPr lang="fr-FR" sz="1800" b="1" kern="100" spc="4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z="1800" b="1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Guide</a:t>
            </a:r>
            <a:r>
              <a:rPr lang="fr-FR" sz="1800" b="1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z="1800" b="1" kern="100" spc="4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8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dirigeant</a:t>
            </a:r>
          </a:p>
          <a:p>
            <a:pPr marL="285750" marR="635" indent="-285750" algn="l">
              <a:lnSpc>
                <a:spcPct val="107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800" u="sng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https://www.ffjudo.com/essayer-le-judo</a:t>
            </a:r>
            <a:endParaRPr lang="fr-FR" sz="1800" u="sng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8B21B4E2-3DC7-9041-8B8E-051CA445F92A}"/>
              </a:ext>
            </a:extLst>
          </p:cNvPr>
          <p:cNvSpPr txBox="1">
            <a:spLocks/>
          </p:cNvSpPr>
          <p:nvPr/>
        </p:nvSpPr>
        <p:spPr>
          <a:xfrm>
            <a:off x="1066800" y="304800"/>
            <a:ext cx="9215120" cy="6155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bg1"/>
                </a:solidFill>
                <a:latin typeface="Aptos" panose="020B0004020202020204" pitchFamily="34" charset="0"/>
              </a:rPr>
              <a:t>Les séances d’essai (Enfants &amp; Adultes)</a:t>
            </a:r>
          </a:p>
        </p:txBody>
      </p:sp>
      <p:pic>
        <p:nvPicPr>
          <p:cNvPr id="10" name="Picture 33">
            <a:extLst>
              <a:ext uri="{FF2B5EF4-FFF2-40B4-BE49-F238E27FC236}">
                <a16:creationId xmlns:a16="http://schemas.microsoft.com/office/drawing/2014/main" id="{7284EE65-08D7-3261-45CC-28AE1F2504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518421" y="48066"/>
            <a:ext cx="1658339" cy="8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B66AF67-57F0-C892-C530-971100595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69" y="-41754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5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7E31C-DBC2-CE1E-3D44-D357CBFBC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personne, habits, judo, sport&#10;&#10;Le contenu généré par l’IA peut être incorrect.">
            <a:extLst>
              <a:ext uri="{FF2B5EF4-FFF2-40B4-BE49-F238E27FC236}">
                <a16:creationId xmlns:a16="http://schemas.microsoft.com/office/drawing/2014/main" id="{67809020-8BCA-5179-F8A0-A9728F03B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479">
            <a:off x="5955321" y="2230093"/>
            <a:ext cx="6304333" cy="3849381"/>
          </a:xfrm>
          <a:prstGeom prst="rect">
            <a:avLst/>
          </a:prstGeom>
          <a:noFill/>
        </p:spPr>
      </p:pic>
      <p:sp>
        <p:nvSpPr>
          <p:cNvPr id="9" name="Titre 6">
            <a:extLst>
              <a:ext uri="{FF2B5EF4-FFF2-40B4-BE49-F238E27FC236}">
                <a16:creationId xmlns:a16="http://schemas.microsoft.com/office/drawing/2014/main" id="{A1B2FED6-EFDD-939C-CC6D-4F5013B141DF}"/>
              </a:ext>
            </a:extLst>
          </p:cNvPr>
          <p:cNvSpPr txBox="1">
            <a:spLocks/>
          </p:cNvSpPr>
          <p:nvPr/>
        </p:nvSpPr>
        <p:spPr>
          <a:xfrm>
            <a:off x="878839" y="188129"/>
            <a:ext cx="9215120" cy="61555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>
                <a:solidFill>
                  <a:schemeClr val="bg1"/>
                </a:solidFill>
                <a:latin typeface="Aptos" panose="020B0004020202020204" pitchFamily="34" charset="0"/>
              </a:rPr>
              <a:t>Journées portes ouvertes</a:t>
            </a:r>
          </a:p>
        </p:txBody>
      </p:sp>
      <p:pic>
        <p:nvPicPr>
          <p:cNvPr id="10" name="Picture 33">
            <a:extLst>
              <a:ext uri="{FF2B5EF4-FFF2-40B4-BE49-F238E27FC236}">
                <a16:creationId xmlns:a16="http://schemas.microsoft.com/office/drawing/2014/main" id="{CB1A7308-BC73-A558-35FD-1E3D7C13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18421" y="48066"/>
            <a:ext cx="1658339" cy="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F622C6-9855-BA04-957B-02EDB496155D}"/>
              </a:ext>
            </a:extLst>
          </p:cNvPr>
          <p:cNvSpPr txBox="1"/>
          <p:nvPr/>
        </p:nvSpPr>
        <p:spPr>
          <a:xfrm>
            <a:off x="76200" y="1482317"/>
            <a:ext cx="6019800" cy="5751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</a:endParaRPr>
          </a:p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Un club affilié peut réaliser une opération Journée portes ouvertes jusqu'à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10 journées dans la saison sportive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(10 journées avec la possibilité de les regrouper sur 2 jours consécutifs au maximum). Pour que le club et les pratiquants non licenciés soient assurés, une déclaration doit obligatoirement être effectuée à l’ASSURANCE </a:t>
            </a: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au plus tard 48 h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</a:rPr>
              <a:t>avant la manifestation, précisant la date, les horaires, le lieu et le nombre approximatif de participants. </a:t>
            </a:r>
          </a:p>
          <a:p>
            <a:pPr marL="0" marR="635" lvl="0" indent="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lvl="0" indent="-63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Où trouver les explications ?</a:t>
            </a:r>
          </a:p>
          <a:p>
            <a:pPr marL="285750" marR="635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Page</a:t>
            </a:r>
            <a:r>
              <a:rPr kumimoji="0" lang="fr-FR" sz="1800" b="1" i="0" u="none" strike="noStrike" kern="100" cap="none" spc="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20</a:t>
            </a:r>
            <a:r>
              <a:rPr kumimoji="0" lang="fr-FR" sz="1800" b="1" i="0" u="none" strike="noStrike" kern="100" cap="none" spc="4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kumimoji="0" lang="fr-FR" sz="1800" b="1" i="0" u="none" strike="noStrike" kern="100" cap="none" spc="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Guide</a:t>
            </a:r>
            <a:r>
              <a:rPr kumimoji="0" lang="fr-FR" sz="1800" b="1" i="0" u="none" strike="noStrike" kern="100" cap="none" spc="5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kumimoji="0" lang="fr-FR" sz="1800" b="1" i="0" u="none" strike="noStrike" kern="100" cap="none" spc="45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fr-FR" sz="1800" b="1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rPr>
              <a:t>dirigeant</a:t>
            </a:r>
          </a:p>
          <a:p>
            <a:pPr marL="285750" marR="635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https://www.ffjudo.com/affilier-un-club-a-la-ffjda</a:t>
            </a:r>
            <a:endParaRPr kumimoji="0" lang="fr-FR" sz="1800" b="0" i="0" u="none" strike="noStrike" kern="1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059F24-73FE-4567-CC29-0C44E969E2B2}"/>
              </a:ext>
            </a:extLst>
          </p:cNvPr>
          <p:cNvSpPr txBox="1"/>
          <p:nvPr/>
        </p:nvSpPr>
        <p:spPr>
          <a:xfrm>
            <a:off x="835058" y="942565"/>
            <a:ext cx="434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Vérifier les conditions sur le site fédéral avec le nouvel assureur AXA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23AFA3-A4B4-883D-58EA-ACC7F5310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47" y="0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FC986-05C1-2C41-2134-6FBC9EED8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e dispositif Pass'Sport - Comité Régional Olympique et Sportif Nouvelle  Aquitaine">
            <a:extLst>
              <a:ext uri="{FF2B5EF4-FFF2-40B4-BE49-F238E27FC236}">
                <a16:creationId xmlns:a16="http://schemas.microsoft.com/office/drawing/2014/main" id="{0F71C985-291C-6B37-EE96-5586E5103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046" y="3276600"/>
            <a:ext cx="440871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3">
            <a:extLst>
              <a:ext uri="{FF2B5EF4-FFF2-40B4-BE49-F238E27FC236}">
                <a16:creationId xmlns:a16="http://schemas.microsoft.com/office/drawing/2014/main" id="{EFD6D599-F909-605D-235E-BB0A7684A3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18421" y="48066"/>
            <a:ext cx="1658339" cy="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4C59BC0-6CD7-2856-987F-15574E4724D4}"/>
              </a:ext>
            </a:extLst>
          </p:cNvPr>
          <p:cNvSpPr txBox="1"/>
          <p:nvPr/>
        </p:nvSpPr>
        <p:spPr>
          <a:xfrm>
            <a:off x="76200" y="1524000"/>
            <a:ext cx="8305800" cy="5710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35" lvl="0" indent="-63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</a:rPr>
              <a:t>Soyez prêt pour utiliser le </a:t>
            </a:r>
            <a:r>
              <a:rPr kumimoji="0" lang="fr-FR" sz="1600" b="1" i="0" u="none" strike="noStrike" kern="1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</a:rPr>
              <a:t>Pass’Sport</a:t>
            </a:r>
            <a:r>
              <a:rPr kumimoji="0" lang="fr-FR" sz="16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</a:rPr>
              <a:t> dans votre compte Asso</a:t>
            </a:r>
          </a:p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</a:rPr>
              <a:t>Mettre à jour les « données » sur votre club. </a:t>
            </a:r>
          </a:p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  <a:ea typeface="Calibri" panose="020F0502020204030204" pitchFamily="34" charset="0"/>
              </a:rPr>
              <a:t>Déposer l’attestation d’affiliation qui se trouve dans votre espace Extranet du club, rubrique « Documents du club » </a:t>
            </a:r>
          </a:p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Le </a:t>
            </a: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P</a:t>
            </a:r>
            <a:r>
              <a:rPr kumimoji="0" lang="fr-FR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ass</a:t>
            </a:r>
            <a:r>
              <a:rPr lang="fr-FR" sz="1600" dirty="0">
                <a:solidFill>
                  <a:schemeClr val="bg1"/>
                </a:solidFill>
                <a:latin typeface="Aptos" panose="020B0004020202020204" pitchFamily="34" charset="0"/>
              </a:rPr>
              <a:t>’</a:t>
            </a: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Sport est une aide financière de 70€ pour s’inscrire dans un club</a:t>
            </a:r>
          </a:p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</a:rPr>
              <a:t>QUI EST CONCERNÉ en 2025 ?</a:t>
            </a:r>
          </a:p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Les jeunes de 14 à 17 ans bénéficiaires de l’Allocation de Rentrée Scolaire (ARS). </a:t>
            </a:r>
          </a:p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Les jeunes en situation de handicap </a:t>
            </a:r>
          </a:p>
          <a:p>
            <a:pPr marL="0" marR="635" lvl="3" indent="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                        - de 6 à 19 ans bénéficiaires de l’Allocation d’Éducation de l’Enfant Handicapé (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AEEH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) </a:t>
            </a:r>
          </a:p>
          <a:p>
            <a:pPr marL="0" marR="635" lvl="0" indent="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                        - de 16 à 30 ans bénéficiaires de l’Allocation aux Adultes Handicapés (</a:t>
            </a:r>
            <a:r>
              <a:rPr kumimoji="0" lang="fr-FR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AAH</a:t>
            </a:r>
            <a:r>
              <a:rPr kumimoji="0" lang="fr-FR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). </a:t>
            </a:r>
          </a:p>
          <a:p>
            <a:pPr marL="285750" marR="635" lvl="0" indent="-285750" algn="just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Les étudiants boursiers de moins de 28 ans bénéficiaires d’une bourse attribuée avant le 15 octobre 2025 : – bourse du CROUS (y compris l’aide annuelle) ; – bourse régionale pour une formation sanitaire ou sociale.</a:t>
            </a:r>
            <a:endParaRPr kumimoji="0" lang="fr-FR" sz="1600" b="0" i="0" u="none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285750" marR="635" lvl="0" indent="-285750" algn="l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78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sng" strike="noStrike" kern="1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3587160E-3F1B-0E7B-1626-136B13CDEEEB}"/>
              </a:ext>
            </a:extLst>
          </p:cNvPr>
          <p:cNvSpPr txBox="1">
            <a:spLocks/>
          </p:cNvSpPr>
          <p:nvPr/>
        </p:nvSpPr>
        <p:spPr>
          <a:xfrm>
            <a:off x="914400" y="304800"/>
            <a:ext cx="9215120" cy="8573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>
                <a:solidFill>
                  <a:schemeClr val="bg1"/>
                </a:solidFill>
                <a:latin typeface="Aptos" panose="020B0004020202020204" pitchFamily="34" charset="0"/>
              </a:rPr>
              <a:t>Le </a:t>
            </a:r>
            <a:r>
              <a:rPr lang="fr-FR" sz="4000" b="1" dirty="0" err="1">
                <a:solidFill>
                  <a:schemeClr val="bg1"/>
                </a:solidFill>
                <a:latin typeface="Aptos" panose="020B0004020202020204" pitchFamily="34" charset="0"/>
              </a:rPr>
              <a:t>Pass’Sport</a:t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sz="1600" dirty="0">
                <a:solidFill>
                  <a:schemeClr val="bg1"/>
                </a:solidFill>
              </a:rPr>
              <a:t>à partir du 1er septembre jusqu’au 31 décembre 2025.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937948-36FA-955F-0709-9EC58C702EF5}"/>
              </a:ext>
            </a:extLst>
          </p:cNvPr>
          <p:cNvSpPr txBox="1"/>
          <p:nvPr/>
        </p:nvSpPr>
        <p:spPr>
          <a:xfrm>
            <a:off x="7662590" y="4991100"/>
            <a:ext cx="46196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00B050"/>
                </a:solidFill>
                <a:latin typeface="+mn-lt"/>
              </a:rPr>
              <a:t>https://www.pass.sports.gouv.fr/v2/structures#communication-kit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3C782DA-7C1D-F186-4CE3-7C6CB988A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16" y="-15165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30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CBB34-2778-9C24-749F-6731ED47E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>
            <a:extLst>
              <a:ext uri="{FF2B5EF4-FFF2-40B4-BE49-F238E27FC236}">
                <a16:creationId xmlns:a16="http://schemas.microsoft.com/office/drawing/2014/main" id="{3E47BF62-2292-92DB-FEEF-C3DFB07A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914797"/>
            <a:ext cx="2057400" cy="43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3">
            <a:extLst>
              <a:ext uri="{FF2B5EF4-FFF2-40B4-BE49-F238E27FC236}">
                <a16:creationId xmlns:a16="http://schemas.microsoft.com/office/drawing/2014/main" id="{B7A3EE62-6019-318A-C76B-E626A905236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18421" y="48066"/>
            <a:ext cx="1658339" cy="8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re 6">
            <a:extLst>
              <a:ext uri="{FF2B5EF4-FFF2-40B4-BE49-F238E27FC236}">
                <a16:creationId xmlns:a16="http://schemas.microsoft.com/office/drawing/2014/main" id="{57DE47F0-ABD5-0399-163F-5AA97A85637E}"/>
              </a:ext>
            </a:extLst>
          </p:cNvPr>
          <p:cNvSpPr txBox="1">
            <a:spLocks/>
          </p:cNvSpPr>
          <p:nvPr/>
        </p:nvSpPr>
        <p:spPr>
          <a:xfrm>
            <a:off x="2438400" y="57498"/>
            <a:ext cx="6433706" cy="55210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009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chemeClr val="bg1"/>
                </a:solidFill>
              </a:rPr>
              <a:t>L’affichage obligatoire dans le dojo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65A0FB-0D14-75B1-1699-448701E68D59}"/>
              </a:ext>
            </a:extLst>
          </p:cNvPr>
          <p:cNvSpPr txBox="1"/>
          <p:nvPr/>
        </p:nvSpPr>
        <p:spPr>
          <a:xfrm>
            <a:off x="990600" y="844153"/>
            <a:ext cx="7620000" cy="626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r>
              <a:rPr lang="fr-FR" sz="2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documents suivants doivent être affichés</a:t>
            </a:r>
            <a:endParaRPr lang="fr-FR" sz="24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just">
              <a:lnSpc>
                <a:spcPct val="140000"/>
              </a:lnSpc>
              <a:spcAft>
                <a:spcPts val="785"/>
              </a:spcAft>
            </a:pP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Copie des </a:t>
            </a:r>
            <a:r>
              <a:rPr lang="fr-FR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diplômes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titres des personnes exerçant contre rémunération </a:t>
            </a: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Copie des </a:t>
            </a:r>
            <a:r>
              <a:rPr lang="fr-FR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cartes professionnelles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de ces mêmes personnes (ou attestations de stagiaires </a:t>
            </a:r>
            <a:r>
              <a:rPr lang="fr-FR" sz="14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article R332- 5 du code du sport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fr-FR" sz="14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2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Les cartes professionnelles sont à renouveler tous les 5 ans</a:t>
            </a:r>
            <a:endParaRPr lang="fr-FR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Copie de </a:t>
            </a:r>
            <a:r>
              <a:rPr lang="fr-FR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l’attestation du contrat d’assurance </a:t>
            </a:r>
            <a:r>
              <a:rPr lang="fr-FR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responsabilité civile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ffichage des</a:t>
            </a:r>
            <a:r>
              <a:rPr lang="fr-FR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numéros d’urgence (article R322-4 du code du sport)</a:t>
            </a: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Affichage renforcé contre les violences : vous pouvez vous rapprocher de vos mairies ou autres collectivités gérant vos dojos pour l’affichage</a:t>
            </a:r>
            <a:endParaRPr lang="fr-FR" sz="1400" b="1" kern="1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635" indent="-285750" algn="just">
              <a:lnSpc>
                <a:spcPct val="140000"/>
              </a:lnSpc>
              <a:spcAft>
                <a:spcPts val="785"/>
              </a:spcAft>
              <a:buFont typeface="Arial" panose="020B0604020202020204" pitchFamily="34" charset="0"/>
              <a:buChar char="•"/>
            </a:pP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 décret n° 2025-435 du 16 mai 2025 impose d’afficher,</a:t>
            </a:r>
            <a:r>
              <a:rPr lang="fr-FR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dans les 6 mois à partir de la parution du décret,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manière visible</a:t>
            </a: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les dispositifs permettant de signaler, recueillir les témoignages, orienter et d’accompagner les victimes ou témoins. </a:t>
            </a:r>
            <a:r>
              <a:rPr lang="fr-FR" sz="1400" b="1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tél. 119 de l’enfance en danger</a:t>
            </a:r>
            <a:r>
              <a:rPr lang="fr-FR" sz="1400" b="1" kern="1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fr-FR" sz="1400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400" b="1" kern="100" dirty="0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n° tél. 3018 pour les </a:t>
            </a:r>
            <a:r>
              <a:rPr lang="fr-FR" sz="1400" b="1" kern="100" dirty="0" err="1">
                <a:solidFill>
                  <a:srgbClr val="00B05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cyber-violences</a:t>
            </a:r>
            <a:r>
              <a:rPr lang="fr-FR" sz="1400" b="1" kern="100" dirty="0">
                <a:solidFill>
                  <a:srgbClr val="00B05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, 114 pour les personnes sourdes et malentendantes </a:t>
            </a:r>
          </a:p>
          <a:p>
            <a:pPr marR="635" algn="just">
              <a:spcAft>
                <a:spcPts val="785"/>
              </a:spcAft>
            </a:pPr>
            <a:r>
              <a:rPr lang="fr-FR" sz="1400" b="1" kern="100" dirty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Affiches et documents : </a:t>
            </a:r>
          </a:p>
          <a:p>
            <a:pPr marR="635" algn="just">
              <a:spcAft>
                <a:spcPts val="785"/>
              </a:spcAft>
            </a:pPr>
            <a:r>
              <a:rPr lang="fr-FR" sz="1400" kern="100" dirty="0">
                <a:solidFill>
                  <a:srgbClr val="00B05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https://www.ffjudo.com/prevenir-les-derives</a:t>
            </a:r>
          </a:p>
          <a:p>
            <a:pPr>
              <a:buNone/>
            </a:pPr>
            <a:r>
              <a:rPr lang="fr-FR" sz="14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  <a:hlinkClick r:id="rId4" tooltip="https://r.news-ffjudo.com/mk/cl/f/sh/WCPzyXJTZ6uvfDsM8Cgm72c66cYIC2bp/R8PGz1rI7t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Kit de communication Signal-Sports</a:t>
            </a:r>
            <a:r>
              <a:rPr lang="fr-FR" sz="1400" kern="100" dirty="0">
                <a:solidFill>
                  <a:schemeClr val="bg1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1400" kern="100" dirty="0">
                <a:solidFill>
                  <a:srgbClr val="00B05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https://www.sports.gouv.fr/media/9513/download</a:t>
            </a:r>
          </a:p>
          <a:p>
            <a:pPr>
              <a:buNone/>
            </a:pPr>
            <a:endParaRPr lang="fr-FR" sz="1400" kern="100" dirty="0">
              <a:solidFill>
                <a:schemeClr val="bg1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r>
              <a:rPr lang="fr-FR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Où trouver les explications </a:t>
            </a:r>
            <a:r>
              <a:rPr lang="fr-FR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? </a:t>
            </a:r>
            <a:r>
              <a:rPr lang="fr-FR" sz="1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Page</a:t>
            </a:r>
            <a:r>
              <a:rPr lang="fr-FR" sz="1400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kern="100" spc="5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24</a:t>
            </a:r>
            <a:r>
              <a:rPr lang="fr-FR" sz="1400" kern="100" spc="4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z="1400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Guide</a:t>
            </a:r>
            <a:r>
              <a:rPr lang="fr-FR" sz="1400" kern="100" spc="5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</a:t>
            </a:r>
            <a:r>
              <a:rPr lang="fr-FR" sz="1400" kern="100" spc="45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dirigeant</a:t>
            </a:r>
            <a:endParaRPr lang="fr-FR" sz="1400" kern="1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635" indent="-6350" algn="l">
              <a:lnSpc>
                <a:spcPct val="107000"/>
              </a:lnSpc>
              <a:spcAft>
                <a:spcPts val="785"/>
              </a:spcAft>
            </a:pPr>
            <a:endParaRPr lang="fr-FR" sz="1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 3" descr="Une image contenant texte, personne, capture d’écran, Visage humain&#10;&#10;Le contenu généré par l’IA peut être incorrect.">
            <a:extLst>
              <a:ext uri="{FF2B5EF4-FFF2-40B4-BE49-F238E27FC236}">
                <a16:creationId xmlns:a16="http://schemas.microsoft.com/office/drawing/2014/main" id="{EAC8F045-A619-EF46-3501-2BC25B1007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868" y="3266355"/>
            <a:ext cx="2498532" cy="3534147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7678F10-8C69-69FC-2D59-9A362FDC19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5323" y="-33650"/>
            <a:ext cx="1146147" cy="11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11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FJ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RESENTATION FFJDA.pptx" id="{6ADBFADA-0158-4E1B-9FA4-BAB3B4423016}" vid="{CA8A6674-F4ED-4B61-ABA0-31B973694F17}"/>
    </a:ext>
  </a:extLst>
</a:theme>
</file>

<file path=ppt/theme/theme3.xml><?xml version="1.0" encoding="utf-8"?>
<a:theme xmlns:a="http://schemas.openxmlformats.org/drawingml/2006/main" name="Thème Office">
  <a:themeElements>
    <a:clrScheme name="France JUDO">
      <a:dk1>
        <a:srgbClr val="000000"/>
      </a:dk1>
      <a:lt1>
        <a:srgbClr val="FFFFFF"/>
      </a:lt1>
      <a:dk2>
        <a:srgbClr val="0A0096"/>
      </a:dk2>
      <a:lt2>
        <a:srgbClr val="E7E6E6"/>
      </a:lt2>
      <a:accent1>
        <a:srgbClr val="0A0A4B"/>
      </a:accent1>
      <a:accent2>
        <a:srgbClr val="FF0037"/>
      </a:accent2>
      <a:accent3>
        <a:srgbClr val="FAFAFA"/>
      </a:accent3>
      <a:accent4>
        <a:srgbClr val="0A47E5"/>
      </a:accent4>
      <a:accent5>
        <a:srgbClr val="6A9FEF"/>
      </a:accent5>
      <a:accent6>
        <a:srgbClr val="CFCFCF"/>
      </a:accent6>
      <a:hlink>
        <a:srgbClr val="0A47E5"/>
      </a:hlink>
      <a:folHlink>
        <a:srgbClr val="0A0A4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3574</TotalTime>
  <Words>1037</Words>
  <Application>Microsoft Macintosh PowerPoint</Application>
  <PresentationFormat>Grand écran</PresentationFormat>
  <Paragraphs>101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30" baseType="lpstr">
      <vt:lpstr>Abadi</vt:lpstr>
      <vt:lpstr>Aptos</vt:lpstr>
      <vt:lpstr>Arial</vt:lpstr>
      <vt:lpstr>Barlow</vt:lpstr>
      <vt:lpstr>Calibri</vt:lpstr>
      <vt:lpstr>Calibri Light</vt:lpstr>
      <vt:lpstr>Georgia Pro Cond</vt:lpstr>
      <vt:lpstr>Inria Sans</vt:lpstr>
      <vt:lpstr>Inria Sans Light</vt:lpstr>
      <vt:lpstr>Inria Serif</vt:lpstr>
      <vt:lpstr>Montserrat</vt:lpstr>
      <vt:lpstr>Montserrat Light</vt:lpstr>
      <vt:lpstr>Tahoma</vt:lpstr>
      <vt:lpstr>Times New Roman</vt:lpstr>
      <vt:lpstr>Wingdings</vt:lpstr>
      <vt:lpstr>Office Theme</vt:lpstr>
      <vt:lpstr>Template FFJDA</vt:lpstr>
      <vt:lpstr>Thème Office</vt:lpstr>
      <vt:lpstr>Préparer la rentrée Informations aux Dirigeants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Karine CHEVALERIAS</cp:lastModifiedBy>
  <cp:revision>48</cp:revision>
  <dcterms:created xsi:type="dcterms:W3CDTF">2024-08-15T13:35:50Z</dcterms:created>
  <dcterms:modified xsi:type="dcterms:W3CDTF">2025-08-21T09:00:42Z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2022-01-11T00:00:00Z</vt:filetime>
  </property>
  <property fmtid="{D5CDD505-2E9C-101B-9397-08002B2CF9AE}" pid="3" name="Creator">
    <vt:lpwstr>Microsoft® PowerPoint® pour Microsoft 365</vt:lpwstr>
  </property>
  <property fmtid="{D5CDD505-2E9C-101B-9397-08002B2CF9AE}" pid="4" name="LastSaved">
    <vt:filetime>2024-08-15T00:00:00Z</vt:filetime>
  </property>
  <property fmtid="{D5CDD505-2E9C-101B-9397-08002B2CF9AE}" pid="5" name="Producer">
    <vt:lpwstr>Microsoft® PowerPoint® pour Microsoft 365</vt:lpwstr>
  </property>
</Properties>
</file>